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ppt" ContentType="application/vnd.ms-powerpoi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9"/>
  </p:notesMasterIdLst>
  <p:sldIdLst>
    <p:sldId id="288" r:id="rId2"/>
    <p:sldId id="295" r:id="rId3"/>
    <p:sldId id="289" r:id="rId4"/>
    <p:sldId id="312" r:id="rId5"/>
    <p:sldId id="313" r:id="rId6"/>
    <p:sldId id="314" r:id="rId7"/>
    <p:sldId id="290" r:id="rId8"/>
    <p:sldId id="291" r:id="rId9"/>
    <p:sldId id="258" r:id="rId10"/>
    <p:sldId id="292" r:id="rId11"/>
    <p:sldId id="261" r:id="rId12"/>
    <p:sldId id="286" r:id="rId13"/>
    <p:sldId id="284" r:id="rId14"/>
    <p:sldId id="263" r:id="rId15"/>
    <p:sldId id="285" r:id="rId16"/>
    <p:sldId id="305" r:id="rId17"/>
    <p:sldId id="306" r:id="rId18"/>
    <p:sldId id="300" r:id="rId19"/>
    <p:sldId id="307" r:id="rId20"/>
    <p:sldId id="257" r:id="rId21"/>
    <p:sldId id="298" r:id="rId22"/>
    <p:sldId id="267" r:id="rId23"/>
    <p:sldId id="310" r:id="rId24"/>
    <p:sldId id="311" r:id="rId25"/>
    <p:sldId id="299" r:id="rId26"/>
    <p:sldId id="308" r:id="rId27"/>
    <p:sldId id="26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747"/>
    <a:srgbClr val="38B6AA"/>
    <a:srgbClr val="FFFF99"/>
    <a:srgbClr val="F1CC83"/>
    <a:srgbClr val="FFCC99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8343" autoAdjust="0"/>
  </p:normalViewPr>
  <p:slideViewPr>
    <p:cSldViewPr>
      <p:cViewPr>
        <p:scale>
          <a:sx n="60" d="100"/>
          <a:sy n="60" d="100"/>
        </p:scale>
        <p:origin x="-2011" y="-5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1A0F23-CBD0-4908-8E47-B8C9D3824421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2D41F399-D2A6-4DDC-859E-E4E228AB0E69}">
      <dgm:prSet phldrT="[Текст]" custT="1"/>
      <dgm:spPr/>
      <dgm:t>
        <a:bodyPr/>
        <a:lstStyle/>
        <a:p>
          <a:pPr>
            <a:lnSpc>
              <a:spcPts val="2400"/>
            </a:lnSpc>
          </a:pPr>
          <a:r>
            <a:rPr lang="ru-RU" sz="24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Особенности климата Африки</a:t>
          </a:r>
          <a:endParaRPr lang="ru-RU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70F8E9-B8B3-45AE-9461-98DCE69CC0AA}" type="parTrans" cxnId="{70FC82B6-0774-4150-AE32-5FE5F41B09D9}">
      <dgm:prSet/>
      <dgm:spPr/>
      <dgm:t>
        <a:bodyPr/>
        <a:lstStyle/>
        <a:p>
          <a:pPr>
            <a:lnSpc>
              <a:spcPts val="2400"/>
            </a:lnSpc>
          </a:pPr>
          <a:endParaRPr lang="ru-RU" sz="240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64E6EA-79B1-4DD6-9341-7BE8CF04C238}" type="sibTrans" cxnId="{70FC82B6-0774-4150-AE32-5FE5F41B09D9}">
      <dgm:prSet/>
      <dgm:spPr/>
      <dgm:t>
        <a:bodyPr/>
        <a:lstStyle/>
        <a:p>
          <a:pPr>
            <a:lnSpc>
              <a:spcPts val="2400"/>
            </a:lnSpc>
          </a:pPr>
          <a:endParaRPr lang="ru-RU" sz="240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5E31B7-1A87-414E-BFA6-B2000B809D55}">
      <dgm:prSet phldrT="[Текст]" custT="1"/>
      <dgm:spPr/>
      <dgm:t>
        <a:bodyPr/>
        <a:lstStyle/>
        <a:p>
          <a:pPr>
            <a:lnSpc>
              <a:spcPts val="2400"/>
            </a:lnSpc>
          </a:pPr>
          <a:r>
            <a:rPr lang="ru-RU" sz="24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Климатообразующие факторы</a:t>
          </a:r>
          <a:endParaRPr lang="ru-RU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61571C-610F-47F1-8BB7-E084C24990B0}" type="parTrans" cxnId="{4410C7A3-6623-4931-B52F-3D50C6138FE0}">
      <dgm:prSet/>
      <dgm:spPr/>
      <dgm:t>
        <a:bodyPr/>
        <a:lstStyle/>
        <a:p>
          <a:pPr>
            <a:lnSpc>
              <a:spcPts val="2400"/>
            </a:lnSpc>
          </a:pPr>
          <a:endParaRPr lang="ru-RU" sz="240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3DE818-97C1-44C7-BDCB-332E2A2C33C3}" type="sibTrans" cxnId="{4410C7A3-6623-4931-B52F-3D50C6138FE0}">
      <dgm:prSet/>
      <dgm:spPr/>
      <dgm:t>
        <a:bodyPr/>
        <a:lstStyle/>
        <a:p>
          <a:pPr>
            <a:lnSpc>
              <a:spcPts val="2400"/>
            </a:lnSpc>
          </a:pPr>
          <a:endParaRPr lang="ru-RU" sz="240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AD4AEF-5262-436E-9A3A-CE4F02269307}">
      <dgm:prSet phldrT="[Текст]" custT="1"/>
      <dgm:spPr/>
      <dgm:t>
        <a:bodyPr/>
        <a:lstStyle/>
        <a:p>
          <a:pPr>
            <a:lnSpc>
              <a:spcPts val="2400"/>
            </a:lnSpc>
          </a:pPr>
          <a:r>
            <a:rPr lang="ru-RU" sz="24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Климатические пояса Африки</a:t>
          </a:r>
          <a:endParaRPr lang="ru-RU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2CC918-B89B-442B-A1FE-FC60EBE21CE0}" type="parTrans" cxnId="{7536B365-75C6-4E3F-96E9-CF6C4F7461AC}">
      <dgm:prSet/>
      <dgm:spPr/>
      <dgm:t>
        <a:bodyPr/>
        <a:lstStyle/>
        <a:p>
          <a:pPr>
            <a:lnSpc>
              <a:spcPts val="2400"/>
            </a:lnSpc>
          </a:pPr>
          <a:endParaRPr lang="ru-RU" sz="240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FCC2FF-8550-4EAE-BE4F-7684AEA7D27C}" type="sibTrans" cxnId="{7536B365-75C6-4E3F-96E9-CF6C4F7461AC}">
      <dgm:prSet/>
      <dgm:spPr/>
      <dgm:t>
        <a:bodyPr/>
        <a:lstStyle/>
        <a:p>
          <a:pPr>
            <a:lnSpc>
              <a:spcPts val="2400"/>
            </a:lnSpc>
          </a:pPr>
          <a:endParaRPr lang="ru-RU" sz="240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F06DFB-6B23-4861-BBC0-AD268F5CAF1B}" type="pres">
      <dgm:prSet presAssocID="{0F1A0F23-CBD0-4908-8E47-B8C9D3824421}" presName="linearFlow" presStyleCnt="0">
        <dgm:presLayoutVars>
          <dgm:dir/>
          <dgm:resizeHandles val="exact"/>
        </dgm:presLayoutVars>
      </dgm:prSet>
      <dgm:spPr/>
    </dgm:pt>
    <dgm:pt modelId="{2E915006-8342-4F8A-8BD7-03629798118B}" type="pres">
      <dgm:prSet presAssocID="{2D41F399-D2A6-4DDC-859E-E4E228AB0E69}" presName="composite" presStyleCnt="0"/>
      <dgm:spPr/>
    </dgm:pt>
    <dgm:pt modelId="{6DEDF4FC-4BFC-4789-9B5D-27DD77BC541B}" type="pres">
      <dgm:prSet presAssocID="{2D41F399-D2A6-4DDC-859E-E4E228AB0E69}" presName="imgShp" presStyleLbl="fgImgPlace1" presStyleIdx="0" presStyleCnt="3" custScaleX="94234" custScaleY="9334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FBA24EB-2A31-4B1F-A48D-FD15F4978F0D}" type="pres">
      <dgm:prSet presAssocID="{2D41F399-D2A6-4DDC-859E-E4E228AB0E6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B17EB-FECF-4EA5-B1A7-928F5F76A29A}" type="pres">
      <dgm:prSet presAssocID="{5464E6EA-79B1-4DD6-9341-7BE8CF04C238}" presName="spacing" presStyleCnt="0"/>
      <dgm:spPr/>
    </dgm:pt>
    <dgm:pt modelId="{AE75AEF1-DBC9-4447-A3B4-8E96AAC99B2A}" type="pres">
      <dgm:prSet presAssocID="{325E31B7-1A87-414E-BFA6-B2000B809D55}" presName="composite" presStyleCnt="0"/>
      <dgm:spPr/>
    </dgm:pt>
    <dgm:pt modelId="{7593FED5-8206-4A55-AEB9-01DDB4C85E8D}" type="pres">
      <dgm:prSet presAssocID="{325E31B7-1A87-414E-BFA6-B2000B809D55}" presName="imgShp" presStyleLbl="fgImgPlace1" presStyleIdx="1" presStyleCnt="3" custScaleX="94234" custScaleY="9334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916D99B-2B7A-4761-A315-565537E8ED42}" type="pres">
      <dgm:prSet presAssocID="{325E31B7-1A87-414E-BFA6-B2000B809D5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8C7DF-77F3-4AE5-A3B1-9B4995F20E64}" type="pres">
      <dgm:prSet presAssocID="{CA3DE818-97C1-44C7-BDCB-332E2A2C33C3}" presName="spacing" presStyleCnt="0"/>
      <dgm:spPr/>
    </dgm:pt>
    <dgm:pt modelId="{7DA5F51C-4918-4BF1-8C44-6F5D4023E9B5}" type="pres">
      <dgm:prSet presAssocID="{3EAD4AEF-5262-436E-9A3A-CE4F02269307}" presName="composite" presStyleCnt="0"/>
      <dgm:spPr/>
    </dgm:pt>
    <dgm:pt modelId="{2BDE53FA-07DC-4405-B5A8-6BF99476A8D3}" type="pres">
      <dgm:prSet presAssocID="{3EAD4AEF-5262-436E-9A3A-CE4F02269307}" presName="imgShp" presStyleLbl="fgImgPlace1" presStyleIdx="2" presStyleCnt="3" custScaleX="94234" custScaleY="93348" custLinFactNeighborX="-2304" custLinFactNeighborY="-561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45C8138-16F6-4353-BAE7-0F2943371D8D}" type="pres">
      <dgm:prSet presAssocID="{3EAD4AEF-5262-436E-9A3A-CE4F0226930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10C7A3-6623-4931-B52F-3D50C6138FE0}" srcId="{0F1A0F23-CBD0-4908-8E47-B8C9D3824421}" destId="{325E31B7-1A87-414E-BFA6-B2000B809D55}" srcOrd="1" destOrd="0" parTransId="{7161571C-610F-47F1-8BB7-E084C24990B0}" sibTransId="{CA3DE818-97C1-44C7-BDCB-332E2A2C33C3}"/>
    <dgm:cxn modelId="{7536B365-75C6-4E3F-96E9-CF6C4F7461AC}" srcId="{0F1A0F23-CBD0-4908-8E47-B8C9D3824421}" destId="{3EAD4AEF-5262-436E-9A3A-CE4F02269307}" srcOrd="2" destOrd="0" parTransId="{DB2CC918-B89B-442B-A1FE-FC60EBE21CE0}" sibTransId="{A0FCC2FF-8550-4EAE-BE4F-7684AEA7D27C}"/>
    <dgm:cxn modelId="{0671FF11-E5BB-436E-A2E3-02757F0030B8}" type="presOf" srcId="{325E31B7-1A87-414E-BFA6-B2000B809D55}" destId="{7916D99B-2B7A-4761-A315-565537E8ED42}" srcOrd="0" destOrd="0" presId="urn:microsoft.com/office/officeart/2005/8/layout/vList3"/>
    <dgm:cxn modelId="{0BF656D0-1180-4010-8FCF-1547CEFF5CF6}" type="presOf" srcId="{3EAD4AEF-5262-436E-9A3A-CE4F02269307}" destId="{F45C8138-16F6-4353-BAE7-0F2943371D8D}" srcOrd="0" destOrd="0" presId="urn:microsoft.com/office/officeart/2005/8/layout/vList3"/>
    <dgm:cxn modelId="{FE3EDA89-1002-43D8-8282-79A3C9B7001E}" type="presOf" srcId="{0F1A0F23-CBD0-4908-8E47-B8C9D3824421}" destId="{21F06DFB-6B23-4861-BBC0-AD268F5CAF1B}" srcOrd="0" destOrd="0" presId="urn:microsoft.com/office/officeart/2005/8/layout/vList3"/>
    <dgm:cxn modelId="{F1177C84-DECD-4010-98E0-AC2B004B36CA}" type="presOf" srcId="{2D41F399-D2A6-4DDC-859E-E4E228AB0E69}" destId="{4FBA24EB-2A31-4B1F-A48D-FD15F4978F0D}" srcOrd="0" destOrd="0" presId="urn:microsoft.com/office/officeart/2005/8/layout/vList3"/>
    <dgm:cxn modelId="{70FC82B6-0774-4150-AE32-5FE5F41B09D9}" srcId="{0F1A0F23-CBD0-4908-8E47-B8C9D3824421}" destId="{2D41F399-D2A6-4DDC-859E-E4E228AB0E69}" srcOrd="0" destOrd="0" parTransId="{2970F8E9-B8B3-45AE-9461-98DCE69CC0AA}" sibTransId="{5464E6EA-79B1-4DD6-9341-7BE8CF04C238}"/>
    <dgm:cxn modelId="{DDF91F20-2593-45A2-A2FC-4EB3D06680C9}" type="presParOf" srcId="{21F06DFB-6B23-4861-BBC0-AD268F5CAF1B}" destId="{2E915006-8342-4F8A-8BD7-03629798118B}" srcOrd="0" destOrd="0" presId="urn:microsoft.com/office/officeart/2005/8/layout/vList3"/>
    <dgm:cxn modelId="{A5F4FE30-F604-485E-8955-2FC83EDF3FB5}" type="presParOf" srcId="{2E915006-8342-4F8A-8BD7-03629798118B}" destId="{6DEDF4FC-4BFC-4789-9B5D-27DD77BC541B}" srcOrd="0" destOrd="0" presId="urn:microsoft.com/office/officeart/2005/8/layout/vList3"/>
    <dgm:cxn modelId="{701E1B89-EA49-4954-BF96-0DB1B4634625}" type="presParOf" srcId="{2E915006-8342-4F8A-8BD7-03629798118B}" destId="{4FBA24EB-2A31-4B1F-A48D-FD15F4978F0D}" srcOrd="1" destOrd="0" presId="urn:microsoft.com/office/officeart/2005/8/layout/vList3"/>
    <dgm:cxn modelId="{8C9914F9-FDBB-4860-AE25-D5891EEE0252}" type="presParOf" srcId="{21F06DFB-6B23-4861-BBC0-AD268F5CAF1B}" destId="{52EB17EB-FECF-4EA5-B1A7-928F5F76A29A}" srcOrd="1" destOrd="0" presId="urn:microsoft.com/office/officeart/2005/8/layout/vList3"/>
    <dgm:cxn modelId="{B4C5B71F-2DB9-4A11-85B9-E9C97AB1AF2A}" type="presParOf" srcId="{21F06DFB-6B23-4861-BBC0-AD268F5CAF1B}" destId="{AE75AEF1-DBC9-4447-A3B4-8E96AAC99B2A}" srcOrd="2" destOrd="0" presId="urn:microsoft.com/office/officeart/2005/8/layout/vList3"/>
    <dgm:cxn modelId="{C74B4CF6-A3A6-430D-9330-85C2CAE8C8A3}" type="presParOf" srcId="{AE75AEF1-DBC9-4447-A3B4-8E96AAC99B2A}" destId="{7593FED5-8206-4A55-AEB9-01DDB4C85E8D}" srcOrd="0" destOrd="0" presId="urn:microsoft.com/office/officeart/2005/8/layout/vList3"/>
    <dgm:cxn modelId="{A021599B-0EBB-43B4-B4D5-C76571D520BD}" type="presParOf" srcId="{AE75AEF1-DBC9-4447-A3B4-8E96AAC99B2A}" destId="{7916D99B-2B7A-4761-A315-565537E8ED42}" srcOrd="1" destOrd="0" presId="urn:microsoft.com/office/officeart/2005/8/layout/vList3"/>
    <dgm:cxn modelId="{F8A72B6B-EAAB-4DEE-AE6C-ED765E19320C}" type="presParOf" srcId="{21F06DFB-6B23-4861-BBC0-AD268F5CAF1B}" destId="{E2F8C7DF-77F3-4AE5-A3B1-9B4995F20E64}" srcOrd="3" destOrd="0" presId="urn:microsoft.com/office/officeart/2005/8/layout/vList3"/>
    <dgm:cxn modelId="{7CB80FAB-90AF-4532-86F7-8FCC177A1F95}" type="presParOf" srcId="{21F06DFB-6B23-4861-BBC0-AD268F5CAF1B}" destId="{7DA5F51C-4918-4BF1-8C44-6F5D4023E9B5}" srcOrd="4" destOrd="0" presId="urn:microsoft.com/office/officeart/2005/8/layout/vList3"/>
    <dgm:cxn modelId="{98DDB739-B101-4451-98C8-41641EBC26A8}" type="presParOf" srcId="{7DA5F51C-4918-4BF1-8C44-6F5D4023E9B5}" destId="{2BDE53FA-07DC-4405-B5A8-6BF99476A8D3}" srcOrd="0" destOrd="0" presId="urn:microsoft.com/office/officeart/2005/8/layout/vList3"/>
    <dgm:cxn modelId="{5AC720E9-AE15-4DA3-87B4-5B532E0DCB9B}" type="presParOf" srcId="{7DA5F51C-4918-4BF1-8C44-6F5D4023E9B5}" destId="{F45C8138-16F6-4353-BAE7-0F2943371D8D}" srcOrd="1" destOrd="0" presId="urn:microsoft.com/office/officeart/2005/8/layout/vList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0BD62E-9DB2-4A3C-9914-698AA39A5D20}" type="doc">
      <dgm:prSet loTypeId="urn:microsoft.com/office/officeart/2005/8/layout/vList4" loCatId="list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8BFBA29-B088-44FA-950E-62C2AA6908A0}">
      <dgm:prSet phldrT="[Текст]" custT="1"/>
      <dgm:spPr/>
      <dgm:t>
        <a:bodyPr/>
        <a:lstStyle/>
        <a:p>
          <a:pPr algn="l">
            <a:lnSpc>
              <a:spcPts val="2300"/>
            </a:lnSpc>
          </a:pPr>
          <a:r>
            <a:rPr lang="ru-RU" sz="2800" dirty="0" smtClean="0">
              <a:effectLst/>
              <a:latin typeface="Calibri" pitchFamily="34" charset="0"/>
            </a:rPr>
            <a:t>Какая древняя платформа лежит в основе материка?</a:t>
          </a:r>
          <a:endParaRPr lang="ru-RU" sz="2800" dirty="0">
            <a:effectLst/>
            <a:latin typeface="Calibri" pitchFamily="34" charset="0"/>
          </a:endParaRPr>
        </a:p>
      </dgm:t>
    </dgm:pt>
    <dgm:pt modelId="{B4871296-13E3-493A-AECF-AEDB7C5E9AE9}" type="parTrans" cxnId="{5012B07F-C5C9-4FD8-A8CA-B484236C3FFE}">
      <dgm:prSet/>
      <dgm:spPr/>
      <dgm:t>
        <a:bodyPr/>
        <a:lstStyle/>
        <a:p>
          <a:pPr>
            <a:lnSpc>
              <a:spcPts val="2300"/>
            </a:lnSpc>
          </a:pPr>
          <a:endParaRPr lang="ru-RU" sz="2400">
            <a:effectLst/>
          </a:endParaRPr>
        </a:p>
      </dgm:t>
    </dgm:pt>
    <dgm:pt modelId="{5A3662B1-125A-4308-ABB5-9B534C950A55}" type="sibTrans" cxnId="{5012B07F-C5C9-4FD8-A8CA-B484236C3FFE}">
      <dgm:prSet/>
      <dgm:spPr/>
      <dgm:t>
        <a:bodyPr/>
        <a:lstStyle/>
        <a:p>
          <a:pPr>
            <a:lnSpc>
              <a:spcPts val="2300"/>
            </a:lnSpc>
          </a:pPr>
          <a:endParaRPr lang="ru-RU" sz="2400">
            <a:effectLst/>
          </a:endParaRPr>
        </a:p>
      </dgm:t>
    </dgm:pt>
    <dgm:pt modelId="{841B1CDE-BE7A-4FC6-8B4E-87AF664C2950}">
      <dgm:prSet phldrT="[Текст]" custT="1"/>
      <dgm:spPr/>
      <dgm:t>
        <a:bodyPr/>
        <a:lstStyle/>
        <a:p>
          <a:pPr>
            <a:lnSpc>
              <a:spcPts val="2300"/>
            </a:lnSpc>
          </a:pPr>
          <a:r>
            <a:rPr lang="ru-RU" sz="2800" dirty="0" smtClean="0">
              <a:effectLst/>
              <a:latin typeface="Calibri" pitchFamily="34" charset="0"/>
            </a:rPr>
            <a:t>Какие формы рельефа  преобладают в  Африке?</a:t>
          </a:r>
          <a:endParaRPr lang="ru-RU" sz="2800" dirty="0">
            <a:effectLst/>
            <a:latin typeface="Calibri" pitchFamily="34" charset="0"/>
          </a:endParaRPr>
        </a:p>
      </dgm:t>
    </dgm:pt>
    <dgm:pt modelId="{CE46E0D2-8C16-4471-872B-61FAF3EB3575}" type="parTrans" cxnId="{3A5C67C8-F9AA-4E2C-A9C1-D3C89612284D}">
      <dgm:prSet/>
      <dgm:spPr/>
      <dgm:t>
        <a:bodyPr/>
        <a:lstStyle/>
        <a:p>
          <a:pPr>
            <a:lnSpc>
              <a:spcPts val="2300"/>
            </a:lnSpc>
          </a:pPr>
          <a:endParaRPr lang="ru-RU" sz="2400">
            <a:effectLst/>
          </a:endParaRPr>
        </a:p>
      </dgm:t>
    </dgm:pt>
    <dgm:pt modelId="{3471C03E-A6CD-4C4E-A66A-695A8EE931E0}" type="sibTrans" cxnId="{3A5C67C8-F9AA-4E2C-A9C1-D3C89612284D}">
      <dgm:prSet/>
      <dgm:spPr/>
      <dgm:t>
        <a:bodyPr/>
        <a:lstStyle/>
        <a:p>
          <a:pPr>
            <a:lnSpc>
              <a:spcPts val="2300"/>
            </a:lnSpc>
          </a:pPr>
          <a:endParaRPr lang="ru-RU" sz="2400">
            <a:effectLst/>
          </a:endParaRPr>
        </a:p>
      </dgm:t>
    </dgm:pt>
    <dgm:pt modelId="{FA91706E-6DAD-447A-B9F5-ABCB3FEC4E6E}">
      <dgm:prSet custT="1"/>
      <dgm:spPr/>
      <dgm:t>
        <a:bodyPr/>
        <a:lstStyle/>
        <a:p>
          <a:pPr>
            <a:lnSpc>
              <a:spcPts val="2300"/>
            </a:lnSpc>
          </a:pPr>
          <a:r>
            <a:rPr lang="ru-RU" sz="2800" dirty="0" smtClean="0">
              <a:effectLst/>
              <a:latin typeface="Calibri" pitchFamily="34" charset="0"/>
            </a:rPr>
            <a:t>Назовите высшую точку Африки и её высоту.</a:t>
          </a:r>
          <a:endParaRPr lang="ru-RU" sz="2800" dirty="0">
            <a:effectLst/>
            <a:latin typeface="Calibri" pitchFamily="34" charset="0"/>
          </a:endParaRPr>
        </a:p>
      </dgm:t>
    </dgm:pt>
    <dgm:pt modelId="{3CFC618D-F985-45F2-BA0A-8B45B3BA1A54}" type="parTrans" cxnId="{0463020C-A8A2-4C16-A45C-F4492FC7E167}">
      <dgm:prSet/>
      <dgm:spPr/>
      <dgm:t>
        <a:bodyPr/>
        <a:lstStyle/>
        <a:p>
          <a:pPr>
            <a:lnSpc>
              <a:spcPts val="2300"/>
            </a:lnSpc>
          </a:pPr>
          <a:endParaRPr lang="ru-RU" sz="2400">
            <a:effectLst/>
          </a:endParaRPr>
        </a:p>
      </dgm:t>
    </dgm:pt>
    <dgm:pt modelId="{75238D97-0B4F-4725-920E-EE4FA48638D2}" type="sibTrans" cxnId="{0463020C-A8A2-4C16-A45C-F4492FC7E167}">
      <dgm:prSet/>
      <dgm:spPr/>
      <dgm:t>
        <a:bodyPr/>
        <a:lstStyle/>
        <a:p>
          <a:pPr>
            <a:lnSpc>
              <a:spcPts val="2300"/>
            </a:lnSpc>
          </a:pPr>
          <a:endParaRPr lang="ru-RU" sz="2400">
            <a:effectLst/>
          </a:endParaRPr>
        </a:p>
      </dgm:t>
    </dgm:pt>
    <dgm:pt modelId="{6EDC0FCF-F790-4018-B151-073247478D80}">
      <dgm:prSet custT="1"/>
      <dgm:spPr/>
      <dgm:t>
        <a:bodyPr/>
        <a:lstStyle/>
        <a:p>
          <a:pPr>
            <a:lnSpc>
              <a:spcPts val="2300"/>
            </a:lnSpc>
          </a:pPr>
          <a:r>
            <a:rPr lang="ru-RU" sz="2800" dirty="0" smtClean="0">
              <a:effectLst/>
              <a:latin typeface="Calibri" pitchFamily="34" charset="0"/>
            </a:rPr>
            <a:t>Почему в Африке нет высоких гор?</a:t>
          </a:r>
          <a:endParaRPr lang="ru-RU" sz="2800" dirty="0">
            <a:effectLst/>
            <a:latin typeface="Calibri" pitchFamily="34" charset="0"/>
          </a:endParaRPr>
        </a:p>
      </dgm:t>
    </dgm:pt>
    <dgm:pt modelId="{ED54956D-AB8E-4F28-B4D1-702D3EF63FB8}" type="parTrans" cxnId="{4B9B69E5-3938-4956-BD55-7C97DC9C3CB0}">
      <dgm:prSet/>
      <dgm:spPr/>
      <dgm:t>
        <a:bodyPr/>
        <a:lstStyle/>
        <a:p>
          <a:pPr>
            <a:lnSpc>
              <a:spcPts val="2300"/>
            </a:lnSpc>
          </a:pPr>
          <a:endParaRPr lang="ru-RU" sz="2400">
            <a:effectLst/>
          </a:endParaRPr>
        </a:p>
      </dgm:t>
    </dgm:pt>
    <dgm:pt modelId="{6593BA41-46FE-4EF7-B237-F5091D0456C4}" type="sibTrans" cxnId="{4B9B69E5-3938-4956-BD55-7C97DC9C3CB0}">
      <dgm:prSet/>
      <dgm:spPr/>
      <dgm:t>
        <a:bodyPr/>
        <a:lstStyle/>
        <a:p>
          <a:pPr>
            <a:lnSpc>
              <a:spcPts val="2300"/>
            </a:lnSpc>
          </a:pPr>
          <a:endParaRPr lang="ru-RU" sz="2400">
            <a:effectLst/>
          </a:endParaRPr>
        </a:p>
      </dgm:t>
    </dgm:pt>
    <dgm:pt modelId="{2D9A3637-4383-4DCB-8455-758E47F13174}">
      <dgm:prSet custT="1"/>
      <dgm:spPr/>
      <dgm:t>
        <a:bodyPr/>
        <a:lstStyle/>
        <a:p>
          <a:pPr>
            <a:lnSpc>
              <a:spcPts val="2300"/>
            </a:lnSpc>
          </a:pPr>
          <a:r>
            <a:rPr lang="ru-RU" sz="2800" dirty="0" smtClean="0">
              <a:effectLst/>
            </a:rPr>
            <a:t>Почему большая часть вулканов расположена в восточной части материка?</a:t>
          </a:r>
          <a:endParaRPr lang="ru-RU" sz="2800" dirty="0">
            <a:effectLst/>
          </a:endParaRPr>
        </a:p>
      </dgm:t>
    </dgm:pt>
    <dgm:pt modelId="{BD2E79F8-ACB2-4B0C-A43E-A0F3EF3C0C3A}" type="parTrans" cxnId="{32EA2713-96A5-47CF-BABE-51AB52D50521}">
      <dgm:prSet/>
      <dgm:spPr/>
      <dgm:t>
        <a:bodyPr/>
        <a:lstStyle/>
        <a:p>
          <a:pPr>
            <a:lnSpc>
              <a:spcPts val="2300"/>
            </a:lnSpc>
          </a:pPr>
          <a:endParaRPr lang="ru-RU" sz="2400">
            <a:effectLst/>
          </a:endParaRPr>
        </a:p>
      </dgm:t>
    </dgm:pt>
    <dgm:pt modelId="{13134936-7D19-4390-90A1-ED82450F8A89}" type="sibTrans" cxnId="{32EA2713-96A5-47CF-BABE-51AB52D50521}">
      <dgm:prSet/>
      <dgm:spPr/>
      <dgm:t>
        <a:bodyPr/>
        <a:lstStyle/>
        <a:p>
          <a:pPr>
            <a:lnSpc>
              <a:spcPts val="2300"/>
            </a:lnSpc>
          </a:pPr>
          <a:endParaRPr lang="ru-RU" sz="2400">
            <a:effectLst/>
          </a:endParaRPr>
        </a:p>
      </dgm:t>
    </dgm:pt>
    <dgm:pt modelId="{041FF414-E895-4D28-80EC-0121E96B2848}" type="pres">
      <dgm:prSet presAssocID="{260BD62E-9DB2-4A3C-9914-698AA39A5D2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EA4673-6FF2-4E4E-923C-E2D5920818C9}" type="pres">
      <dgm:prSet presAssocID="{D8BFBA29-B088-44FA-950E-62C2AA6908A0}" presName="comp" presStyleCnt="0"/>
      <dgm:spPr/>
      <dgm:t>
        <a:bodyPr/>
        <a:lstStyle/>
        <a:p>
          <a:endParaRPr lang="ru-RU"/>
        </a:p>
      </dgm:t>
    </dgm:pt>
    <dgm:pt modelId="{C605894D-58C8-4B71-81C7-0285464715B0}" type="pres">
      <dgm:prSet presAssocID="{D8BFBA29-B088-44FA-950E-62C2AA6908A0}" presName="box" presStyleLbl="node1" presStyleIdx="0" presStyleCnt="5"/>
      <dgm:spPr/>
      <dgm:t>
        <a:bodyPr/>
        <a:lstStyle/>
        <a:p>
          <a:endParaRPr lang="ru-RU"/>
        </a:p>
      </dgm:t>
    </dgm:pt>
    <dgm:pt modelId="{8C040E69-477B-4CE1-BA05-06E572B80A5C}" type="pres">
      <dgm:prSet presAssocID="{D8BFBA29-B088-44FA-950E-62C2AA6908A0}" presName="img" presStyleLbl="fgImgPlace1" presStyleIdx="0" presStyleCnt="5" custScaleX="48247" custLinFactNeighborX="-26974" custLinFactNeighborY="-2485"/>
      <dgm:spPr/>
      <dgm:t>
        <a:bodyPr/>
        <a:lstStyle/>
        <a:p>
          <a:endParaRPr lang="ru-RU"/>
        </a:p>
      </dgm:t>
    </dgm:pt>
    <dgm:pt modelId="{90800159-7E0B-4F2F-BFB9-AEC15BEF8AE9}" type="pres">
      <dgm:prSet presAssocID="{D8BFBA29-B088-44FA-950E-62C2AA6908A0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B4803-E294-472A-98BA-FF6DF947A8DD}" type="pres">
      <dgm:prSet presAssocID="{5A3662B1-125A-4308-ABB5-9B534C950A55}" presName="spacer" presStyleCnt="0"/>
      <dgm:spPr/>
      <dgm:t>
        <a:bodyPr/>
        <a:lstStyle/>
        <a:p>
          <a:endParaRPr lang="ru-RU"/>
        </a:p>
      </dgm:t>
    </dgm:pt>
    <dgm:pt modelId="{A5D16C5D-1546-43AF-AF27-32EB9E9C7A5F}" type="pres">
      <dgm:prSet presAssocID="{841B1CDE-BE7A-4FC6-8B4E-87AF664C2950}" presName="comp" presStyleCnt="0"/>
      <dgm:spPr/>
      <dgm:t>
        <a:bodyPr/>
        <a:lstStyle/>
        <a:p>
          <a:endParaRPr lang="ru-RU"/>
        </a:p>
      </dgm:t>
    </dgm:pt>
    <dgm:pt modelId="{50FCB7F6-1B0A-4103-BB40-C95E1BB72E93}" type="pres">
      <dgm:prSet presAssocID="{841B1CDE-BE7A-4FC6-8B4E-87AF664C2950}" presName="box" presStyleLbl="node1" presStyleIdx="1" presStyleCnt="5" custLinFactNeighborY="4339"/>
      <dgm:spPr/>
      <dgm:t>
        <a:bodyPr/>
        <a:lstStyle/>
        <a:p>
          <a:endParaRPr lang="ru-RU"/>
        </a:p>
      </dgm:t>
    </dgm:pt>
    <dgm:pt modelId="{332850EF-B194-4A66-B8F6-4BDA3F61167E}" type="pres">
      <dgm:prSet presAssocID="{841B1CDE-BE7A-4FC6-8B4E-87AF664C2950}" presName="img" presStyleLbl="fgImgPlace1" presStyleIdx="1" presStyleCnt="5" custScaleX="49099" custLinFactNeighborX="-26548" custLinFactNeighborY="2938"/>
      <dgm:spPr/>
      <dgm:t>
        <a:bodyPr/>
        <a:lstStyle/>
        <a:p>
          <a:endParaRPr lang="ru-RU"/>
        </a:p>
      </dgm:t>
    </dgm:pt>
    <dgm:pt modelId="{81548537-C8B1-47C5-A374-D7AC52A87389}" type="pres">
      <dgm:prSet presAssocID="{841B1CDE-BE7A-4FC6-8B4E-87AF664C295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B4FC2-B474-44B1-A0CB-5B61855FD3E4}" type="pres">
      <dgm:prSet presAssocID="{3471C03E-A6CD-4C4E-A66A-695A8EE931E0}" presName="spacer" presStyleCnt="0"/>
      <dgm:spPr/>
      <dgm:t>
        <a:bodyPr/>
        <a:lstStyle/>
        <a:p>
          <a:endParaRPr lang="ru-RU"/>
        </a:p>
      </dgm:t>
    </dgm:pt>
    <dgm:pt modelId="{F8FBA490-D578-411B-BA99-6623CFA12442}" type="pres">
      <dgm:prSet presAssocID="{6EDC0FCF-F790-4018-B151-073247478D80}" presName="comp" presStyleCnt="0"/>
      <dgm:spPr/>
      <dgm:t>
        <a:bodyPr/>
        <a:lstStyle/>
        <a:p>
          <a:endParaRPr lang="ru-RU"/>
        </a:p>
      </dgm:t>
    </dgm:pt>
    <dgm:pt modelId="{5221152E-7636-4F40-9B4C-D48E6AEB8172}" type="pres">
      <dgm:prSet presAssocID="{6EDC0FCF-F790-4018-B151-073247478D80}" presName="box" presStyleLbl="node1" presStyleIdx="2" presStyleCnt="5" custLinFactNeighborY="-1504"/>
      <dgm:spPr/>
      <dgm:t>
        <a:bodyPr/>
        <a:lstStyle/>
        <a:p>
          <a:endParaRPr lang="ru-RU"/>
        </a:p>
      </dgm:t>
    </dgm:pt>
    <dgm:pt modelId="{71A3B348-37A0-4BD0-9C69-7BF3F50F118D}" type="pres">
      <dgm:prSet presAssocID="{6EDC0FCF-F790-4018-B151-073247478D80}" presName="img" presStyleLbl="fgImgPlace1" presStyleIdx="2" presStyleCnt="5" custScaleX="48247" custLinFactNeighborX="-26974" custLinFactNeighborY="-4365"/>
      <dgm:spPr/>
      <dgm:t>
        <a:bodyPr/>
        <a:lstStyle/>
        <a:p>
          <a:endParaRPr lang="ru-RU"/>
        </a:p>
      </dgm:t>
    </dgm:pt>
    <dgm:pt modelId="{7BDC6BAB-2692-43B4-A668-15663F9B9442}" type="pres">
      <dgm:prSet presAssocID="{6EDC0FCF-F790-4018-B151-073247478D8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B41FE-7CF2-46A9-9749-5C428053BD04}" type="pres">
      <dgm:prSet presAssocID="{6593BA41-46FE-4EF7-B237-F5091D0456C4}" presName="spacer" presStyleCnt="0"/>
      <dgm:spPr/>
      <dgm:t>
        <a:bodyPr/>
        <a:lstStyle/>
        <a:p>
          <a:endParaRPr lang="ru-RU"/>
        </a:p>
      </dgm:t>
    </dgm:pt>
    <dgm:pt modelId="{D97A1B4E-8C3B-4840-BD63-FE4E6975A6FF}" type="pres">
      <dgm:prSet presAssocID="{FA91706E-6DAD-447A-B9F5-ABCB3FEC4E6E}" presName="comp" presStyleCnt="0"/>
      <dgm:spPr/>
      <dgm:t>
        <a:bodyPr/>
        <a:lstStyle/>
        <a:p>
          <a:endParaRPr lang="ru-RU"/>
        </a:p>
      </dgm:t>
    </dgm:pt>
    <dgm:pt modelId="{9AD3739C-E684-4E5A-B8C5-06F744EF37AF}" type="pres">
      <dgm:prSet presAssocID="{FA91706E-6DAD-447A-B9F5-ABCB3FEC4E6E}" presName="box" presStyleLbl="node1" presStyleIdx="3" presStyleCnt="5"/>
      <dgm:spPr/>
      <dgm:t>
        <a:bodyPr/>
        <a:lstStyle/>
        <a:p>
          <a:endParaRPr lang="ru-RU"/>
        </a:p>
      </dgm:t>
    </dgm:pt>
    <dgm:pt modelId="{66AD4016-927A-4E28-95C5-79A4C3AA64F8}" type="pres">
      <dgm:prSet presAssocID="{FA91706E-6DAD-447A-B9F5-ABCB3FEC4E6E}" presName="img" presStyleLbl="fgImgPlace1" presStyleIdx="3" presStyleCnt="5" custScaleX="48247" custLinFactNeighborX="-26974" custLinFactNeighborY="-1654"/>
      <dgm:spPr/>
      <dgm:t>
        <a:bodyPr/>
        <a:lstStyle/>
        <a:p>
          <a:endParaRPr lang="ru-RU"/>
        </a:p>
      </dgm:t>
    </dgm:pt>
    <dgm:pt modelId="{322F086F-ED76-4D4F-8BD9-7F53620EB69C}" type="pres">
      <dgm:prSet presAssocID="{FA91706E-6DAD-447A-B9F5-ABCB3FEC4E6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B7A33-7D99-4539-B7CF-B954A60B50ED}" type="pres">
      <dgm:prSet presAssocID="{75238D97-0B4F-4725-920E-EE4FA48638D2}" presName="spacer" presStyleCnt="0"/>
      <dgm:spPr/>
      <dgm:t>
        <a:bodyPr/>
        <a:lstStyle/>
        <a:p>
          <a:endParaRPr lang="ru-RU"/>
        </a:p>
      </dgm:t>
    </dgm:pt>
    <dgm:pt modelId="{4506880F-EC27-44D0-959A-3BC5D9B1202E}" type="pres">
      <dgm:prSet presAssocID="{2D9A3637-4383-4DCB-8455-758E47F13174}" presName="comp" presStyleCnt="0"/>
      <dgm:spPr/>
      <dgm:t>
        <a:bodyPr/>
        <a:lstStyle/>
        <a:p>
          <a:endParaRPr lang="ru-RU"/>
        </a:p>
      </dgm:t>
    </dgm:pt>
    <dgm:pt modelId="{A7387762-D443-4F7F-ADA9-BD6B8E7D1C78}" type="pres">
      <dgm:prSet presAssocID="{2D9A3637-4383-4DCB-8455-758E47F13174}" presName="box" presStyleLbl="node1" presStyleIdx="4" presStyleCnt="5"/>
      <dgm:spPr/>
      <dgm:t>
        <a:bodyPr/>
        <a:lstStyle/>
        <a:p>
          <a:endParaRPr lang="ru-RU"/>
        </a:p>
      </dgm:t>
    </dgm:pt>
    <dgm:pt modelId="{33C8CAD1-86E2-4850-81A7-D5B88BF66540}" type="pres">
      <dgm:prSet presAssocID="{2D9A3637-4383-4DCB-8455-758E47F13174}" presName="img" presStyleLbl="fgImgPlace1" presStyleIdx="4" presStyleCnt="5" custScaleX="48247" custLinFactNeighborX="-26974" custLinFactNeighborY="-1654"/>
      <dgm:spPr/>
      <dgm:t>
        <a:bodyPr/>
        <a:lstStyle/>
        <a:p>
          <a:endParaRPr lang="ru-RU"/>
        </a:p>
      </dgm:t>
    </dgm:pt>
    <dgm:pt modelId="{2EA51ABF-F483-400C-BD7C-E055DE61BC21}" type="pres">
      <dgm:prSet presAssocID="{2D9A3637-4383-4DCB-8455-758E47F13174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5C67C8-F9AA-4E2C-A9C1-D3C89612284D}" srcId="{260BD62E-9DB2-4A3C-9914-698AA39A5D20}" destId="{841B1CDE-BE7A-4FC6-8B4E-87AF664C2950}" srcOrd="1" destOrd="0" parTransId="{CE46E0D2-8C16-4471-872B-61FAF3EB3575}" sibTransId="{3471C03E-A6CD-4C4E-A66A-695A8EE931E0}"/>
    <dgm:cxn modelId="{73604225-5392-474E-BC25-3C277E885D92}" type="presOf" srcId="{6EDC0FCF-F790-4018-B151-073247478D80}" destId="{7BDC6BAB-2692-43B4-A668-15663F9B9442}" srcOrd="1" destOrd="0" presId="urn:microsoft.com/office/officeart/2005/8/layout/vList4"/>
    <dgm:cxn modelId="{329FEB3D-ECF7-417D-9B34-6615B09533E1}" type="presOf" srcId="{841B1CDE-BE7A-4FC6-8B4E-87AF664C2950}" destId="{50FCB7F6-1B0A-4103-BB40-C95E1BB72E93}" srcOrd="0" destOrd="0" presId="urn:microsoft.com/office/officeart/2005/8/layout/vList4"/>
    <dgm:cxn modelId="{04DABC29-AA51-434C-81D5-A5C5DA5A1B0C}" type="presOf" srcId="{2D9A3637-4383-4DCB-8455-758E47F13174}" destId="{2EA51ABF-F483-400C-BD7C-E055DE61BC21}" srcOrd="1" destOrd="0" presId="urn:microsoft.com/office/officeart/2005/8/layout/vList4"/>
    <dgm:cxn modelId="{5012B07F-C5C9-4FD8-A8CA-B484236C3FFE}" srcId="{260BD62E-9DB2-4A3C-9914-698AA39A5D20}" destId="{D8BFBA29-B088-44FA-950E-62C2AA6908A0}" srcOrd="0" destOrd="0" parTransId="{B4871296-13E3-493A-AECF-AEDB7C5E9AE9}" sibTransId="{5A3662B1-125A-4308-ABB5-9B534C950A55}"/>
    <dgm:cxn modelId="{FD95FE56-BB9E-4CFA-AAB5-7045029FC90B}" type="presOf" srcId="{2D9A3637-4383-4DCB-8455-758E47F13174}" destId="{A7387762-D443-4F7F-ADA9-BD6B8E7D1C78}" srcOrd="0" destOrd="0" presId="urn:microsoft.com/office/officeart/2005/8/layout/vList4"/>
    <dgm:cxn modelId="{32EA2713-96A5-47CF-BABE-51AB52D50521}" srcId="{260BD62E-9DB2-4A3C-9914-698AA39A5D20}" destId="{2D9A3637-4383-4DCB-8455-758E47F13174}" srcOrd="4" destOrd="0" parTransId="{BD2E79F8-ACB2-4B0C-A43E-A0F3EF3C0C3A}" sibTransId="{13134936-7D19-4390-90A1-ED82450F8A89}"/>
    <dgm:cxn modelId="{1BE98B93-34B6-4768-964D-6D46B04E3DB8}" type="presOf" srcId="{841B1CDE-BE7A-4FC6-8B4E-87AF664C2950}" destId="{81548537-C8B1-47C5-A374-D7AC52A87389}" srcOrd="1" destOrd="0" presId="urn:microsoft.com/office/officeart/2005/8/layout/vList4"/>
    <dgm:cxn modelId="{BC5FFA0C-32D6-45C8-AA84-015B11D24D32}" type="presOf" srcId="{D8BFBA29-B088-44FA-950E-62C2AA6908A0}" destId="{90800159-7E0B-4F2F-BFB9-AEC15BEF8AE9}" srcOrd="1" destOrd="0" presId="urn:microsoft.com/office/officeart/2005/8/layout/vList4"/>
    <dgm:cxn modelId="{43D9E40E-C661-4C31-8323-0E334F3531FC}" type="presOf" srcId="{6EDC0FCF-F790-4018-B151-073247478D80}" destId="{5221152E-7636-4F40-9B4C-D48E6AEB8172}" srcOrd="0" destOrd="0" presId="urn:microsoft.com/office/officeart/2005/8/layout/vList4"/>
    <dgm:cxn modelId="{4B9B69E5-3938-4956-BD55-7C97DC9C3CB0}" srcId="{260BD62E-9DB2-4A3C-9914-698AA39A5D20}" destId="{6EDC0FCF-F790-4018-B151-073247478D80}" srcOrd="2" destOrd="0" parTransId="{ED54956D-AB8E-4F28-B4D1-702D3EF63FB8}" sibTransId="{6593BA41-46FE-4EF7-B237-F5091D0456C4}"/>
    <dgm:cxn modelId="{100CAE1C-40D6-4595-A171-A50FABC6DE87}" type="presOf" srcId="{D8BFBA29-B088-44FA-950E-62C2AA6908A0}" destId="{C605894D-58C8-4B71-81C7-0285464715B0}" srcOrd="0" destOrd="0" presId="urn:microsoft.com/office/officeart/2005/8/layout/vList4"/>
    <dgm:cxn modelId="{E7AF57BA-D0E1-407E-BE43-8B46CDA27F4C}" type="presOf" srcId="{FA91706E-6DAD-447A-B9F5-ABCB3FEC4E6E}" destId="{9AD3739C-E684-4E5A-B8C5-06F744EF37AF}" srcOrd="0" destOrd="0" presId="urn:microsoft.com/office/officeart/2005/8/layout/vList4"/>
    <dgm:cxn modelId="{DA62328E-0848-4977-8FD3-8AA6A85A8E96}" type="presOf" srcId="{260BD62E-9DB2-4A3C-9914-698AA39A5D20}" destId="{041FF414-E895-4D28-80EC-0121E96B2848}" srcOrd="0" destOrd="0" presId="urn:microsoft.com/office/officeart/2005/8/layout/vList4"/>
    <dgm:cxn modelId="{0463020C-A8A2-4C16-A45C-F4492FC7E167}" srcId="{260BD62E-9DB2-4A3C-9914-698AA39A5D20}" destId="{FA91706E-6DAD-447A-B9F5-ABCB3FEC4E6E}" srcOrd="3" destOrd="0" parTransId="{3CFC618D-F985-45F2-BA0A-8B45B3BA1A54}" sibTransId="{75238D97-0B4F-4725-920E-EE4FA48638D2}"/>
    <dgm:cxn modelId="{B3A06489-05A5-4FA6-895B-64769444B93B}" type="presOf" srcId="{FA91706E-6DAD-447A-B9F5-ABCB3FEC4E6E}" destId="{322F086F-ED76-4D4F-8BD9-7F53620EB69C}" srcOrd="1" destOrd="0" presId="urn:microsoft.com/office/officeart/2005/8/layout/vList4"/>
    <dgm:cxn modelId="{5B802866-D8F8-46E9-B4BC-41AAB3EC9449}" type="presParOf" srcId="{041FF414-E895-4D28-80EC-0121E96B2848}" destId="{88EA4673-6FF2-4E4E-923C-E2D5920818C9}" srcOrd="0" destOrd="0" presId="urn:microsoft.com/office/officeart/2005/8/layout/vList4"/>
    <dgm:cxn modelId="{44627143-3FB5-46C1-9783-0DFB2D155DE2}" type="presParOf" srcId="{88EA4673-6FF2-4E4E-923C-E2D5920818C9}" destId="{C605894D-58C8-4B71-81C7-0285464715B0}" srcOrd="0" destOrd="0" presId="urn:microsoft.com/office/officeart/2005/8/layout/vList4"/>
    <dgm:cxn modelId="{85A5A8FC-FCCC-46E0-936E-8552CCFB2A11}" type="presParOf" srcId="{88EA4673-6FF2-4E4E-923C-E2D5920818C9}" destId="{8C040E69-477B-4CE1-BA05-06E572B80A5C}" srcOrd="1" destOrd="0" presId="urn:microsoft.com/office/officeart/2005/8/layout/vList4"/>
    <dgm:cxn modelId="{E490C3AA-520C-41D8-80FA-6D14DAA34E1F}" type="presParOf" srcId="{88EA4673-6FF2-4E4E-923C-E2D5920818C9}" destId="{90800159-7E0B-4F2F-BFB9-AEC15BEF8AE9}" srcOrd="2" destOrd="0" presId="urn:microsoft.com/office/officeart/2005/8/layout/vList4"/>
    <dgm:cxn modelId="{F93B6822-B6A4-4148-8F2A-AB8887DE4CCB}" type="presParOf" srcId="{041FF414-E895-4D28-80EC-0121E96B2848}" destId="{1F9B4803-E294-472A-98BA-FF6DF947A8DD}" srcOrd="1" destOrd="0" presId="urn:microsoft.com/office/officeart/2005/8/layout/vList4"/>
    <dgm:cxn modelId="{6489D79C-4738-486B-B474-80E12FBAECD0}" type="presParOf" srcId="{041FF414-E895-4D28-80EC-0121E96B2848}" destId="{A5D16C5D-1546-43AF-AF27-32EB9E9C7A5F}" srcOrd="2" destOrd="0" presId="urn:microsoft.com/office/officeart/2005/8/layout/vList4"/>
    <dgm:cxn modelId="{C3002750-BE63-4DA3-B13F-93D62DA5FB38}" type="presParOf" srcId="{A5D16C5D-1546-43AF-AF27-32EB9E9C7A5F}" destId="{50FCB7F6-1B0A-4103-BB40-C95E1BB72E93}" srcOrd="0" destOrd="0" presId="urn:microsoft.com/office/officeart/2005/8/layout/vList4"/>
    <dgm:cxn modelId="{43B09C68-7686-4FA4-813F-A5948A891D36}" type="presParOf" srcId="{A5D16C5D-1546-43AF-AF27-32EB9E9C7A5F}" destId="{332850EF-B194-4A66-B8F6-4BDA3F61167E}" srcOrd="1" destOrd="0" presId="urn:microsoft.com/office/officeart/2005/8/layout/vList4"/>
    <dgm:cxn modelId="{98C1A0C1-8334-4DB8-9FB1-F121EE65BB6B}" type="presParOf" srcId="{A5D16C5D-1546-43AF-AF27-32EB9E9C7A5F}" destId="{81548537-C8B1-47C5-A374-D7AC52A87389}" srcOrd="2" destOrd="0" presId="urn:microsoft.com/office/officeart/2005/8/layout/vList4"/>
    <dgm:cxn modelId="{D101B720-C724-4B0E-94B5-ED72CE42DBCC}" type="presParOf" srcId="{041FF414-E895-4D28-80EC-0121E96B2848}" destId="{2B7B4FC2-B474-44B1-A0CB-5B61855FD3E4}" srcOrd="3" destOrd="0" presId="urn:microsoft.com/office/officeart/2005/8/layout/vList4"/>
    <dgm:cxn modelId="{E1CB81A1-7863-482E-B386-6FFA17F0157E}" type="presParOf" srcId="{041FF414-E895-4D28-80EC-0121E96B2848}" destId="{F8FBA490-D578-411B-BA99-6623CFA12442}" srcOrd="4" destOrd="0" presId="urn:microsoft.com/office/officeart/2005/8/layout/vList4"/>
    <dgm:cxn modelId="{02284B15-1B01-4739-97BD-D7B98ABF0BFC}" type="presParOf" srcId="{F8FBA490-D578-411B-BA99-6623CFA12442}" destId="{5221152E-7636-4F40-9B4C-D48E6AEB8172}" srcOrd="0" destOrd="0" presId="urn:microsoft.com/office/officeart/2005/8/layout/vList4"/>
    <dgm:cxn modelId="{66D53618-4759-473B-BD82-E0D949C28E68}" type="presParOf" srcId="{F8FBA490-D578-411B-BA99-6623CFA12442}" destId="{71A3B348-37A0-4BD0-9C69-7BF3F50F118D}" srcOrd="1" destOrd="0" presId="urn:microsoft.com/office/officeart/2005/8/layout/vList4"/>
    <dgm:cxn modelId="{C30B3BE8-5C90-43C9-B485-3F88797C6645}" type="presParOf" srcId="{F8FBA490-D578-411B-BA99-6623CFA12442}" destId="{7BDC6BAB-2692-43B4-A668-15663F9B9442}" srcOrd="2" destOrd="0" presId="urn:microsoft.com/office/officeart/2005/8/layout/vList4"/>
    <dgm:cxn modelId="{43DEC8F9-25AE-4E79-ACDB-D73D2AB34C72}" type="presParOf" srcId="{041FF414-E895-4D28-80EC-0121E96B2848}" destId="{C49B41FE-7CF2-46A9-9749-5C428053BD04}" srcOrd="5" destOrd="0" presId="urn:microsoft.com/office/officeart/2005/8/layout/vList4"/>
    <dgm:cxn modelId="{28CAD728-B601-4CDF-8502-16371A55B636}" type="presParOf" srcId="{041FF414-E895-4D28-80EC-0121E96B2848}" destId="{D97A1B4E-8C3B-4840-BD63-FE4E6975A6FF}" srcOrd="6" destOrd="0" presId="urn:microsoft.com/office/officeart/2005/8/layout/vList4"/>
    <dgm:cxn modelId="{77F7AEA6-2809-41AF-B1A8-C3DFBA53138E}" type="presParOf" srcId="{D97A1B4E-8C3B-4840-BD63-FE4E6975A6FF}" destId="{9AD3739C-E684-4E5A-B8C5-06F744EF37AF}" srcOrd="0" destOrd="0" presId="urn:microsoft.com/office/officeart/2005/8/layout/vList4"/>
    <dgm:cxn modelId="{D849F0EF-B349-44B1-8735-541CBDF23982}" type="presParOf" srcId="{D97A1B4E-8C3B-4840-BD63-FE4E6975A6FF}" destId="{66AD4016-927A-4E28-95C5-79A4C3AA64F8}" srcOrd="1" destOrd="0" presId="urn:microsoft.com/office/officeart/2005/8/layout/vList4"/>
    <dgm:cxn modelId="{B166EC93-1436-4167-8FAC-3FA7F585642D}" type="presParOf" srcId="{D97A1B4E-8C3B-4840-BD63-FE4E6975A6FF}" destId="{322F086F-ED76-4D4F-8BD9-7F53620EB69C}" srcOrd="2" destOrd="0" presId="urn:microsoft.com/office/officeart/2005/8/layout/vList4"/>
    <dgm:cxn modelId="{6DBC6F31-3C46-4213-A6FC-0CFA1CB52322}" type="presParOf" srcId="{041FF414-E895-4D28-80EC-0121E96B2848}" destId="{A17B7A33-7D99-4539-B7CF-B954A60B50ED}" srcOrd="7" destOrd="0" presId="urn:microsoft.com/office/officeart/2005/8/layout/vList4"/>
    <dgm:cxn modelId="{81ACE8F5-A9EA-4ECC-B8BB-29D6E628621A}" type="presParOf" srcId="{041FF414-E895-4D28-80EC-0121E96B2848}" destId="{4506880F-EC27-44D0-959A-3BC5D9B1202E}" srcOrd="8" destOrd="0" presId="urn:microsoft.com/office/officeart/2005/8/layout/vList4"/>
    <dgm:cxn modelId="{C24736EE-0235-4995-9DAF-F2EE57D795E5}" type="presParOf" srcId="{4506880F-EC27-44D0-959A-3BC5D9B1202E}" destId="{A7387762-D443-4F7F-ADA9-BD6B8E7D1C78}" srcOrd="0" destOrd="0" presId="urn:microsoft.com/office/officeart/2005/8/layout/vList4"/>
    <dgm:cxn modelId="{B565FB32-0494-45CC-93E1-AD9D123BE10B}" type="presParOf" srcId="{4506880F-EC27-44D0-959A-3BC5D9B1202E}" destId="{33C8CAD1-86E2-4850-81A7-D5B88BF66540}" srcOrd="1" destOrd="0" presId="urn:microsoft.com/office/officeart/2005/8/layout/vList4"/>
    <dgm:cxn modelId="{FCE887E8-3BF5-479C-8B1F-7F4C1B3A09B3}" type="presParOf" srcId="{4506880F-EC27-44D0-959A-3BC5D9B1202E}" destId="{2EA51ABF-F483-400C-BD7C-E055DE61BC2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BEAEA0-E4F5-464B-B0B3-5DDE4653B0E2}" type="doc">
      <dgm:prSet loTypeId="urn:microsoft.com/office/officeart/2005/8/layout/vList3" loCatId="list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56FA2551-60A5-404E-8C19-14AFA4216D92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lIns="360000"/>
        <a:lstStyle/>
        <a:p>
          <a:pPr algn="l">
            <a:lnSpc>
              <a:spcPct val="75000"/>
            </a:lnSpc>
          </a:pPr>
          <a:r>
            <a:rPr lang="ru-RU" sz="2400" b="1" dirty="0" smtClean="0">
              <a:latin typeface="Calibri" pitchFamily="34" charset="0"/>
            </a:rPr>
            <a:t> В рельефе Африки преобладают:</a:t>
          </a:r>
        </a:p>
        <a:p>
          <a:pPr algn="l">
            <a:lnSpc>
              <a:spcPct val="75000"/>
            </a:lnSpc>
          </a:pPr>
          <a:r>
            <a:rPr lang="ru-RU" sz="2400" dirty="0" smtClean="0">
              <a:latin typeface="Calibri" pitchFamily="34" charset="0"/>
            </a:rPr>
            <a:t> а) низменности;  б) высокие равнины;                                     в)низкие горы;      г) высокие горы;</a:t>
          </a:r>
          <a:endParaRPr lang="ru-RU" sz="2400" dirty="0">
            <a:latin typeface="Calibri" pitchFamily="34" charset="0"/>
          </a:endParaRPr>
        </a:p>
      </dgm:t>
    </dgm:pt>
    <dgm:pt modelId="{1DFB4F61-E883-446D-B938-105B1D83D158}" type="parTrans" cxnId="{A1D06F15-FEF0-4F28-8D64-54D3E4E19977}">
      <dgm:prSet/>
      <dgm:spPr/>
      <dgm:t>
        <a:bodyPr/>
        <a:lstStyle/>
        <a:p>
          <a:endParaRPr lang="ru-RU"/>
        </a:p>
      </dgm:t>
    </dgm:pt>
    <dgm:pt modelId="{7E95ADCB-B440-4955-86E8-B2DC28CF1056}" type="sibTrans" cxnId="{A1D06F15-FEF0-4F28-8D64-54D3E4E19977}">
      <dgm:prSet/>
      <dgm:spPr/>
      <dgm:t>
        <a:bodyPr/>
        <a:lstStyle/>
        <a:p>
          <a:endParaRPr lang="ru-RU"/>
        </a:p>
      </dgm:t>
    </dgm:pt>
    <dgm:pt modelId="{0A71A5B2-0DC5-40AF-87E1-6A3E85EC12C5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lIns="360000"/>
        <a:lstStyle/>
        <a:p>
          <a:pPr algn="l">
            <a:lnSpc>
              <a:spcPct val="75000"/>
            </a:lnSpc>
          </a:pPr>
          <a:r>
            <a:rPr lang="ru-RU" sz="2400" b="1" dirty="0" smtClean="0">
              <a:latin typeface="Calibri" pitchFamily="34" charset="0"/>
            </a:rPr>
            <a:t> Более высокая часть Африки:</a:t>
          </a:r>
        </a:p>
        <a:p>
          <a:pPr algn="l">
            <a:lnSpc>
              <a:spcPct val="75000"/>
            </a:lnSpc>
          </a:pPr>
          <a:r>
            <a:rPr lang="ru-RU" sz="2400" dirty="0" smtClean="0">
              <a:latin typeface="Calibri" pitchFamily="34" charset="0"/>
            </a:rPr>
            <a:t>а)северная и западная; б) северная и восточная;                            в) южная и восточная;    г) южная и западная;</a:t>
          </a:r>
        </a:p>
      </dgm:t>
    </dgm:pt>
    <dgm:pt modelId="{CDB22081-1624-41BD-80FA-9D5FB9453485}" type="parTrans" cxnId="{5FDA701B-3326-4B56-AB20-BBDC0E65C7C4}">
      <dgm:prSet/>
      <dgm:spPr/>
      <dgm:t>
        <a:bodyPr/>
        <a:lstStyle/>
        <a:p>
          <a:endParaRPr lang="ru-RU"/>
        </a:p>
      </dgm:t>
    </dgm:pt>
    <dgm:pt modelId="{8A146F71-EE37-43A6-96EC-B57596DBD4E5}" type="sibTrans" cxnId="{5FDA701B-3326-4B56-AB20-BBDC0E65C7C4}">
      <dgm:prSet/>
      <dgm:spPr/>
      <dgm:t>
        <a:bodyPr/>
        <a:lstStyle/>
        <a:p>
          <a:endParaRPr lang="ru-RU"/>
        </a:p>
      </dgm:t>
    </dgm:pt>
    <dgm:pt modelId="{A316E597-0A3C-436F-991D-9007A5887123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lIns="360000"/>
        <a:lstStyle/>
        <a:p>
          <a:pPr algn="l">
            <a:lnSpc>
              <a:spcPct val="75000"/>
            </a:lnSpc>
          </a:pPr>
          <a:r>
            <a:rPr lang="ru-RU" sz="2400" dirty="0" smtClean="0">
              <a:latin typeface="Calibri" pitchFamily="34" charset="0"/>
            </a:rPr>
            <a:t> </a:t>
          </a:r>
          <a:r>
            <a:rPr lang="ru-RU" sz="2400" b="1" dirty="0" smtClean="0">
              <a:latin typeface="Calibri" pitchFamily="34" charset="0"/>
            </a:rPr>
            <a:t>В восточной части материка находится:</a:t>
          </a:r>
        </a:p>
        <a:p>
          <a:pPr algn="l">
            <a:lnSpc>
              <a:spcPct val="75000"/>
            </a:lnSpc>
          </a:pPr>
          <a:r>
            <a:rPr lang="ru-RU" sz="2400" dirty="0" smtClean="0">
              <a:latin typeface="Calibri" pitchFamily="34" charset="0"/>
            </a:rPr>
            <a:t>а) крупнейшее на Земле плоскогорье; б) высокие горы;                                                      в) крупнейшие на Земле низменности;                                                   г) крупнейший на Земле разлом;</a:t>
          </a:r>
          <a:endParaRPr lang="ru-RU" sz="2400" dirty="0">
            <a:latin typeface="Calibri" pitchFamily="34" charset="0"/>
          </a:endParaRPr>
        </a:p>
      </dgm:t>
    </dgm:pt>
    <dgm:pt modelId="{C49E2AF6-2795-426A-9B7B-8A460EB8A606}" type="parTrans" cxnId="{B3D77560-2AD2-4BEF-81D8-26499DEF3085}">
      <dgm:prSet/>
      <dgm:spPr/>
      <dgm:t>
        <a:bodyPr/>
        <a:lstStyle/>
        <a:p>
          <a:endParaRPr lang="ru-RU"/>
        </a:p>
      </dgm:t>
    </dgm:pt>
    <dgm:pt modelId="{010B1FDB-E2E2-4A0D-BB24-A040723B62AF}" type="sibTrans" cxnId="{B3D77560-2AD2-4BEF-81D8-26499DEF3085}">
      <dgm:prSet/>
      <dgm:spPr/>
      <dgm:t>
        <a:bodyPr/>
        <a:lstStyle/>
        <a:p>
          <a:endParaRPr lang="ru-RU"/>
        </a:p>
      </dgm:t>
    </dgm:pt>
    <dgm:pt modelId="{3BD6D32B-6C8B-4AEF-94D9-C9BBA57C56C5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lIns="360000"/>
        <a:lstStyle/>
        <a:p>
          <a:pPr algn="l">
            <a:lnSpc>
              <a:spcPct val="75000"/>
            </a:lnSpc>
          </a:pPr>
          <a:r>
            <a:rPr lang="ru-RU" sz="2400" b="1" dirty="0" smtClean="0">
              <a:latin typeface="Calibri" pitchFamily="34" charset="0"/>
            </a:rPr>
            <a:t>Самая высокая вершина Африки:</a:t>
          </a:r>
        </a:p>
        <a:p>
          <a:pPr algn="l">
            <a:lnSpc>
              <a:spcPct val="75000"/>
            </a:lnSpc>
          </a:pPr>
          <a:r>
            <a:rPr lang="ru-RU" sz="2400" dirty="0" smtClean="0">
              <a:latin typeface="Calibri" pitchFamily="34" charset="0"/>
            </a:rPr>
            <a:t>а) Рувензори; б) Камерун;  в) Килиманджаро;      г) Кения</a:t>
          </a:r>
          <a:endParaRPr lang="ru-RU" sz="2400" dirty="0">
            <a:latin typeface="Calibri" pitchFamily="34" charset="0"/>
          </a:endParaRPr>
        </a:p>
      </dgm:t>
    </dgm:pt>
    <dgm:pt modelId="{E284AFE4-A788-49C8-B475-C7594EA0C6C5}" type="parTrans" cxnId="{F33C9674-FCB8-458E-941F-67DB31EBE107}">
      <dgm:prSet/>
      <dgm:spPr/>
      <dgm:t>
        <a:bodyPr/>
        <a:lstStyle/>
        <a:p>
          <a:endParaRPr lang="ru-RU"/>
        </a:p>
      </dgm:t>
    </dgm:pt>
    <dgm:pt modelId="{FF6AA77C-835A-4639-BD24-9CAA2ED0ECE6}" type="sibTrans" cxnId="{F33C9674-FCB8-458E-941F-67DB31EBE107}">
      <dgm:prSet/>
      <dgm:spPr/>
      <dgm:t>
        <a:bodyPr/>
        <a:lstStyle/>
        <a:p>
          <a:endParaRPr lang="ru-RU"/>
        </a:p>
      </dgm:t>
    </dgm:pt>
    <dgm:pt modelId="{40C2675E-D8D8-44AF-8BBD-B6BC2DFF5B69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lIns="360000"/>
        <a:lstStyle/>
        <a:p>
          <a:pPr algn="l">
            <a:lnSpc>
              <a:spcPct val="75000"/>
            </a:lnSpc>
          </a:pPr>
          <a:r>
            <a:rPr lang="ru-RU" sz="2400" b="1" dirty="0" smtClean="0">
              <a:latin typeface="Calibri" pitchFamily="34" charset="0"/>
            </a:rPr>
            <a:t> В северной Африке больше, чем в южной </a:t>
          </a:r>
        </a:p>
        <a:p>
          <a:pPr algn="l">
            <a:lnSpc>
              <a:spcPct val="75000"/>
            </a:lnSpc>
          </a:pPr>
          <a:r>
            <a:rPr lang="ru-RU" sz="2400" dirty="0" smtClean="0">
              <a:latin typeface="Calibri" pitchFamily="34" charset="0"/>
            </a:rPr>
            <a:t>а) алмазов;  б) золота;     в) нефти; г) меди </a:t>
          </a:r>
          <a:endParaRPr lang="ru-RU" sz="2400" dirty="0">
            <a:latin typeface="Calibri" pitchFamily="34" charset="0"/>
          </a:endParaRPr>
        </a:p>
      </dgm:t>
    </dgm:pt>
    <dgm:pt modelId="{F2C2F13E-8A1C-484D-8F05-8EAFBDA53186}" type="parTrans" cxnId="{E26B4DEB-AC7F-4255-B275-D0C4995550A0}">
      <dgm:prSet/>
      <dgm:spPr/>
      <dgm:t>
        <a:bodyPr/>
        <a:lstStyle/>
        <a:p>
          <a:endParaRPr lang="ru-RU"/>
        </a:p>
      </dgm:t>
    </dgm:pt>
    <dgm:pt modelId="{767363D2-3587-4196-B245-F7FF260B8E74}" type="sibTrans" cxnId="{E26B4DEB-AC7F-4255-B275-D0C4995550A0}">
      <dgm:prSet/>
      <dgm:spPr/>
      <dgm:t>
        <a:bodyPr/>
        <a:lstStyle/>
        <a:p>
          <a:endParaRPr lang="ru-RU"/>
        </a:p>
      </dgm:t>
    </dgm:pt>
    <dgm:pt modelId="{7A0C2497-9C59-4407-8635-095EF879302E}" type="pres">
      <dgm:prSet presAssocID="{A7BEAEA0-E4F5-464B-B0B3-5DDE4653B0E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7D4828-279A-4C88-9637-77E28E82E48A}" type="pres">
      <dgm:prSet presAssocID="{56FA2551-60A5-404E-8C19-14AFA4216D92}" presName="composite" presStyleCnt="0"/>
      <dgm:spPr/>
      <dgm:t>
        <a:bodyPr/>
        <a:lstStyle/>
        <a:p>
          <a:endParaRPr lang="ru-RU"/>
        </a:p>
      </dgm:t>
    </dgm:pt>
    <dgm:pt modelId="{4C2C974C-6A50-4EEE-819A-37FFC37CE08B}" type="pres">
      <dgm:prSet presAssocID="{56FA2551-60A5-404E-8C19-14AFA4216D92}" presName="imgShp" presStyleLbl="fgImgPlace1" presStyleIdx="0" presStyleCnt="5" custScaleX="167427" custScaleY="171406" custLinFactNeighborX="-63654" custLinFactNeighborY="-8580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E2677DD9-C78C-4AFA-A64C-F8D23F35DA72}" type="pres">
      <dgm:prSet presAssocID="{56FA2551-60A5-404E-8C19-14AFA4216D92}" presName="txShp" presStyleLbl="node1" presStyleIdx="0" presStyleCnt="5" custScaleX="101822" custScaleY="178182" custLinFactNeighborX="-211" custLinFactNeighborY="1349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A9308BB-EB78-4C4F-8EC5-897927B208E9}" type="pres">
      <dgm:prSet presAssocID="{7E95ADCB-B440-4955-86E8-B2DC28CF1056}" presName="spacing" presStyleCnt="0"/>
      <dgm:spPr/>
      <dgm:t>
        <a:bodyPr/>
        <a:lstStyle/>
        <a:p>
          <a:endParaRPr lang="ru-RU"/>
        </a:p>
      </dgm:t>
    </dgm:pt>
    <dgm:pt modelId="{526B6BE9-A407-4345-9EF7-65144514E159}" type="pres">
      <dgm:prSet presAssocID="{0A71A5B2-0DC5-40AF-87E1-6A3E85EC12C5}" presName="composite" presStyleCnt="0"/>
      <dgm:spPr/>
      <dgm:t>
        <a:bodyPr/>
        <a:lstStyle/>
        <a:p>
          <a:endParaRPr lang="ru-RU"/>
        </a:p>
      </dgm:t>
    </dgm:pt>
    <dgm:pt modelId="{7CA7F125-6083-4EBF-B9FB-F9DACAFBD87A}" type="pres">
      <dgm:prSet presAssocID="{0A71A5B2-0DC5-40AF-87E1-6A3E85EC12C5}" presName="imgShp" presStyleLbl="fgImgPlace1" presStyleIdx="1" presStyleCnt="5" custScaleX="167427" custScaleY="171406" custLinFactNeighborX="-67417" custLinFactNeighborY="-875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814BC34B-697A-4811-97D0-1D1F97EECE30}" type="pres">
      <dgm:prSet presAssocID="{0A71A5B2-0DC5-40AF-87E1-6A3E85EC12C5}" presName="txShp" presStyleLbl="node1" presStyleIdx="1" presStyleCnt="5" custScaleX="100902" custScaleY="201773" custLinFactNeighborX="-403" custLinFactNeighborY="115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4BE978B-0EAF-4578-A598-BDBAA241590F}" type="pres">
      <dgm:prSet presAssocID="{8A146F71-EE37-43A6-96EC-B57596DBD4E5}" presName="spacing" presStyleCnt="0"/>
      <dgm:spPr/>
      <dgm:t>
        <a:bodyPr/>
        <a:lstStyle/>
        <a:p>
          <a:endParaRPr lang="ru-RU"/>
        </a:p>
      </dgm:t>
    </dgm:pt>
    <dgm:pt modelId="{E367EFB9-A659-4783-BCD2-38B4E1E4B8FE}" type="pres">
      <dgm:prSet presAssocID="{A316E597-0A3C-436F-991D-9007A5887123}" presName="composite" presStyleCnt="0"/>
      <dgm:spPr/>
      <dgm:t>
        <a:bodyPr/>
        <a:lstStyle/>
        <a:p>
          <a:endParaRPr lang="ru-RU"/>
        </a:p>
      </dgm:t>
    </dgm:pt>
    <dgm:pt modelId="{E787669A-C625-40FC-B375-35F40463F9A1}" type="pres">
      <dgm:prSet presAssocID="{A316E597-0A3C-436F-991D-9007A5887123}" presName="imgShp" presStyleLbl="fgImgPlace1" presStyleIdx="2" presStyleCnt="5" custScaleX="167427" custScaleY="171406" custLinFactNeighborX="-68497" custLinFactNeighborY="-16465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32439B2F-ECE9-42AA-A677-821E95BA54F6}" type="pres">
      <dgm:prSet presAssocID="{A316E597-0A3C-436F-991D-9007A5887123}" presName="txShp" presStyleLbl="node1" presStyleIdx="2" presStyleCnt="5" custScaleX="100638" custScaleY="222546" custLinFactNeighborX="-280" custLinFactNeighborY="-35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AB1E065-6DD7-44B5-8C92-BA65B98E8415}" type="pres">
      <dgm:prSet presAssocID="{010B1FDB-E2E2-4A0D-BB24-A040723B62AF}" presName="spacing" presStyleCnt="0"/>
      <dgm:spPr/>
      <dgm:t>
        <a:bodyPr/>
        <a:lstStyle/>
        <a:p>
          <a:endParaRPr lang="ru-RU"/>
        </a:p>
      </dgm:t>
    </dgm:pt>
    <dgm:pt modelId="{FE127F01-B3D8-4007-B179-A257EB1310C8}" type="pres">
      <dgm:prSet presAssocID="{3BD6D32B-6C8B-4AEF-94D9-C9BBA57C56C5}" presName="composite" presStyleCnt="0"/>
      <dgm:spPr/>
      <dgm:t>
        <a:bodyPr/>
        <a:lstStyle/>
        <a:p>
          <a:endParaRPr lang="ru-RU"/>
        </a:p>
      </dgm:t>
    </dgm:pt>
    <dgm:pt modelId="{11EFC20D-4476-48A2-84D8-B1A4D38A1563}" type="pres">
      <dgm:prSet presAssocID="{3BD6D32B-6C8B-4AEF-94D9-C9BBA57C56C5}" presName="imgShp" presStyleLbl="fgImgPlace1" presStyleIdx="3" presStyleCnt="5" custScaleX="167427" custScaleY="171406" custLinFactNeighborX="-69233" custLinFactNeighborY="-35059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2C07A492-6C3A-48BC-872B-6FCB50473207}" type="pres">
      <dgm:prSet presAssocID="{3BD6D32B-6C8B-4AEF-94D9-C9BBA57C56C5}" presName="txShp" presStyleLbl="node1" presStyleIdx="3" presStyleCnt="5" custScaleX="100458" custScaleY="194250" custLinFactNeighborX="-278" custLinFactNeighborY="-1845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B7CC0E8-D650-4D82-9037-035629401B8B}" type="pres">
      <dgm:prSet presAssocID="{FF6AA77C-835A-4639-BD24-9CAA2ED0ECE6}" presName="spacing" presStyleCnt="0"/>
      <dgm:spPr/>
      <dgm:t>
        <a:bodyPr/>
        <a:lstStyle/>
        <a:p>
          <a:endParaRPr lang="ru-RU"/>
        </a:p>
      </dgm:t>
    </dgm:pt>
    <dgm:pt modelId="{C90216B0-3709-4273-994B-D1F515945339}" type="pres">
      <dgm:prSet presAssocID="{40C2675E-D8D8-44AF-8BBD-B6BC2DFF5B69}" presName="composite" presStyleCnt="0"/>
      <dgm:spPr/>
      <dgm:t>
        <a:bodyPr/>
        <a:lstStyle/>
        <a:p>
          <a:endParaRPr lang="ru-RU"/>
        </a:p>
      </dgm:t>
    </dgm:pt>
    <dgm:pt modelId="{4754CA89-57AE-4BBC-9D82-0C629AD0AD7C}" type="pres">
      <dgm:prSet presAssocID="{40C2675E-D8D8-44AF-8BBD-B6BC2DFF5B69}" presName="imgShp" presStyleLbl="fgImgPlace1" presStyleIdx="4" presStyleCnt="5" custScaleX="167427" custScaleY="171406" custLinFactNeighborX="-61303" custLinFactNeighborY="-4066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585C6FAF-3A42-4856-B62B-1945C1C0CDF2}" type="pres">
      <dgm:prSet presAssocID="{40C2675E-D8D8-44AF-8BBD-B6BC2DFF5B69}" presName="txShp" presStyleLbl="node1" presStyleIdx="4" presStyleCnt="5" custScaleY="196748" custLinFactNeighborX="-162" custLinFactNeighborY="-2281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6BF282DA-A467-4B23-BC31-6736DACD4F75}" type="presOf" srcId="{3BD6D32B-6C8B-4AEF-94D9-C9BBA57C56C5}" destId="{2C07A492-6C3A-48BC-872B-6FCB50473207}" srcOrd="0" destOrd="0" presId="urn:microsoft.com/office/officeart/2005/8/layout/vList3"/>
    <dgm:cxn modelId="{87AB525F-5125-4B40-AE0F-3E56C29B9930}" type="presOf" srcId="{A7BEAEA0-E4F5-464B-B0B3-5DDE4653B0E2}" destId="{7A0C2497-9C59-4407-8635-095EF879302E}" srcOrd="0" destOrd="0" presId="urn:microsoft.com/office/officeart/2005/8/layout/vList3"/>
    <dgm:cxn modelId="{B3D77560-2AD2-4BEF-81D8-26499DEF3085}" srcId="{A7BEAEA0-E4F5-464B-B0B3-5DDE4653B0E2}" destId="{A316E597-0A3C-436F-991D-9007A5887123}" srcOrd="2" destOrd="0" parTransId="{C49E2AF6-2795-426A-9B7B-8A460EB8A606}" sibTransId="{010B1FDB-E2E2-4A0D-BB24-A040723B62AF}"/>
    <dgm:cxn modelId="{670B367A-E930-4275-959E-2CA5304BF679}" type="presOf" srcId="{0A71A5B2-0DC5-40AF-87E1-6A3E85EC12C5}" destId="{814BC34B-697A-4811-97D0-1D1F97EECE30}" srcOrd="0" destOrd="0" presId="urn:microsoft.com/office/officeart/2005/8/layout/vList3"/>
    <dgm:cxn modelId="{F33C9674-FCB8-458E-941F-67DB31EBE107}" srcId="{A7BEAEA0-E4F5-464B-B0B3-5DDE4653B0E2}" destId="{3BD6D32B-6C8B-4AEF-94D9-C9BBA57C56C5}" srcOrd="3" destOrd="0" parTransId="{E284AFE4-A788-49C8-B475-C7594EA0C6C5}" sibTransId="{FF6AA77C-835A-4639-BD24-9CAA2ED0ECE6}"/>
    <dgm:cxn modelId="{E26B4DEB-AC7F-4255-B275-D0C4995550A0}" srcId="{A7BEAEA0-E4F5-464B-B0B3-5DDE4653B0E2}" destId="{40C2675E-D8D8-44AF-8BBD-B6BC2DFF5B69}" srcOrd="4" destOrd="0" parTransId="{F2C2F13E-8A1C-484D-8F05-8EAFBDA53186}" sibTransId="{767363D2-3587-4196-B245-F7FF260B8E74}"/>
    <dgm:cxn modelId="{F26D74AA-B1AC-4C07-BA93-AD052217D47E}" type="presOf" srcId="{56FA2551-60A5-404E-8C19-14AFA4216D92}" destId="{E2677DD9-C78C-4AFA-A64C-F8D23F35DA72}" srcOrd="0" destOrd="0" presId="urn:microsoft.com/office/officeart/2005/8/layout/vList3"/>
    <dgm:cxn modelId="{A1D06F15-FEF0-4F28-8D64-54D3E4E19977}" srcId="{A7BEAEA0-E4F5-464B-B0B3-5DDE4653B0E2}" destId="{56FA2551-60A5-404E-8C19-14AFA4216D92}" srcOrd="0" destOrd="0" parTransId="{1DFB4F61-E883-446D-B938-105B1D83D158}" sibTransId="{7E95ADCB-B440-4955-86E8-B2DC28CF1056}"/>
    <dgm:cxn modelId="{C93ADDA1-2A19-4A9A-A4CC-F513EA2D1961}" type="presOf" srcId="{A316E597-0A3C-436F-991D-9007A5887123}" destId="{32439B2F-ECE9-42AA-A677-821E95BA54F6}" srcOrd="0" destOrd="0" presId="urn:microsoft.com/office/officeart/2005/8/layout/vList3"/>
    <dgm:cxn modelId="{5FDA701B-3326-4B56-AB20-BBDC0E65C7C4}" srcId="{A7BEAEA0-E4F5-464B-B0B3-5DDE4653B0E2}" destId="{0A71A5B2-0DC5-40AF-87E1-6A3E85EC12C5}" srcOrd="1" destOrd="0" parTransId="{CDB22081-1624-41BD-80FA-9D5FB9453485}" sibTransId="{8A146F71-EE37-43A6-96EC-B57596DBD4E5}"/>
    <dgm:cxn modelId="{DA98809E-3888-46AF-9B43-92A70BEFECF9}" type="presOf" srcId="{40C2675E-D8D8-44AF-8BBD-B6BC2DFF5B69}" destId="{585C6FAF-3A42-4856-B62B-1945C1C0CDF2}" srcOrd="0" destOrd="0" presId="urn:microsoft.com/office/officeart/2005/8/layout/vList3"/>
    <dgm:cxn modelId="{DCD2B8EB-863C-4776-94C8-520C46E36125}" type="presParOf" srcId="{7A0C2497-9C59-4407-8635-095EF879302E}" destId="{E77D4828-279A-4C88-9637-77E28E82E48A}" srcOrd="0" destOrd="0" presId="urn:microsoft.com/office/officeart/2005/8/layout/vList3"/>
    <dgm:cxn modelId="{5B03A997-4DA6-4EC7-A3C8-8FFFEF62088A}" type="presParOf" srcId="{E77D4828-279A-4C88-9637-77E28E82E48A}" destId="{4C2C974C-6A50-4EEE-819A-37FFC37CE08B}" srcOrd="0" destOrd="0" presId="urn:microsoft.com/office/officeart/2005/8/layout/vList3"/>
    <dgm:cxn modelId="{C167A1D0-8779-41E3-94AB-F3EEB1468E42}" type="presParOf" srcId="{E77D4828-279A-4C88-9637-77E28E82E48A}" destId="{E2677DD9-C78C-4AFA-A64C-F8D23F35DA72}" srcOrd="1" destOrd="0" presId="urn:microsoft.com/office/officeart/2005/8/layout/vList3"/>
    <dgm:cxn modelId="{77DAFA69-6EBD-4D40-938D-C009591411D2}" type="presParOf" srcId="{7A0C2497-9C59-4407-8635-095EF879302E}" destId="{4A9308BB-EB78-4C4F-8EC5-897927B208E9}" srcOrd="1" destOrd="0" presId="urn:microsoft.com/office/officeart/2005/8/layout/vList3"/>
    <dgm:cxn modelId="{6BD8428D-D12E-46CF-83C4-286D9B256E62}" type="presParOf" srcId="{7A0C2497-9C59-4407-8635-095EF879302E}" destId="{526B6BE9-A407-4345-9EF7-65144514E159}" srcOrd="2" destOrd="0" presId="urn:microsoft.com/office/officeart/2005/8/layout/vList3"/>
    <dgm:cxn modelId="{0BBCE13D-D740-4CB4-829B-387569F4BED6}" type="presParOf" srcId="{526B6BE9-A407-4345-9EF7-65144514E159}" destId="{7CA7F125-6083-4EBF-B9FB-F9DACAFBD87A}" srcOrd="0" destOrd="0" presId="urn:microsoft.com/office/officeart/2005/8/layout/vList3"/>
    <dgm:cxn modelId="{6E66E057-6A0B-4BFE-B203-783F0487103F}" type="presParOf" srcId="{526B6BE9-A407-4345-9EF7-65144514E159}" destId="{814BC34B-697A-4811-97D0-1D1F97EECE30}" srcOrd="1" destOrd="0" presId="urn:microsoft.com/office/officeart/2005/8/layout/vList3"/>
    <dgm:cxn modelId="{65BA75E9-7075-4960-9D07-C970B2A5B886}" type="presParOf" srcId="{7A0C2497-9C59-4407-8635-095EF879302E}" destId="{84BE978B-0EAF-4578-A598-BDBAA241590F}" srcOrd="3" destOrd="0" presId="urn:microsoft.com/office/officeart/2005/8/layout/vList3"/>
    <dgm:cxn modelId="{29B041A4-0A1D-4363-805A-FB920DBDDF98}" type="presParOf" srcId="{7A0C2497-9C59-4407-8635-095EF879302E}" destId="{E367EFB9-A659-4783-BCD2-38B4E1E4B8FE}" srcOrd="4" destOrd="0" presId="urn:microsoft.com/office/officeart/2005/8/layout/vList3"/>
    <dgm:cxn modelId="{CDC96D28-B8EC-4677-AD70-71A6F808FC8A}" type="presParOf" srcId="{E367EFB9-A659-4783-BCD2-38B4E1E4B8FE}" destId="{E787669A-C625-40FC-B375-35F40463F9A1}" srcOrd="0" destOrd="0" presId="urn:microsoft.com/office/officeart/2005/8/layout/vList3"/>
    <dgm:cxn modelId="{6B598AD9-38CC-45C6-AF97-16503902F8EA}" type="presParOf" srcId="{E367EFB9-A659-4783-BCD2-38B4E1E4B8FE}" destId="{32439B2F-ECE9-42AA-A677-821E95BA54F6}" srcOrd="1" destOrd="0" presId="urn:microsoft.com/office/officeart/2005/8/layout/vList3"/>
    <dgm:cxn modelId="{5CBFDCB8-0E98-40D1-971C-8AE9D1CC6ACF}" type="presParOf" srcId="{7A0C2497-9C59-4407-8635-095EF879302E}" destId="{8AB1E065-6DD7-44B5-8C92-BA65B98E8415}" srcOrd="5" destOrd="0" presId="urn:microsoft.com/office/officeart/2005/8/layout/vList3"/>
    <dgm:cxn modelId="{75F9C5B5-B6DF-4B97-89E3-14D556F42F50}" type="presParOf" srcId="{7A0C2497-9C59-4407-8635-095EF879302E}" destId="{FE127F01-B3D8-4007-B179-A257EB1310C8}" srcOrd="6" destOrd="0" presId="urn:microsoft.com/office/officeart/2005/8/layout/vList3"/>
    <dgm:cxn modelId="{CF54D44E-A79B-4B5B-9CC6-A111FC14CC3D}" type="presParOf" srcId="{FE127F01-B3D8-4007-B179-A257EB1310C8}" destId="{11EFC20D-4476-48A2-84D8-B1A4D38A1563}" srcOrd="0" destOrd="0" presId="urn:microsoft.com/office/officeart/2005/8/layout/vList3"/>
    <dgm:cxn modelId="{6AC5AD3D-1262-4DE3-A010-DEEC847F0C2C}" type="presParOf" srcId="{FE127F01-B3D8-4007-B179-A257EB1310C8}" destId="{2C07A492-6C3A-48BC-872B-6FCB50473207}" srcOrd="1" destOrd="0" presId="urn:microsoft.com/office/officeart/2005/8/layout/vList3"/>
    <dgm:cxn modelId="{52281D7F-D77A-4922-BBD1-716DC0595729}" type="presParOf" srcId="{7A0C2497-9C59-4407-8635-095EF879302E}" destId="{9B7CC0E8-D650-4D82-9037-035629401B8B}" srcOrd="7" destOrd="0" presId="urn:microsoft.com/office/officeart/2005/8/layout/vList3"/>
    <dgm:cxn modelId="{72EC45E5-E648-4A29-8DED-A0B7DC4AD1F1}" type="presParOf" srcId="{7A0C2497-9C59-4407-8635-095EF879302E}" destId="{C90216B0-3709-4273-994B-D1F515945339}" srcOrd="8" destOrd="0" presId="urn:microsoft.com/office/officeart/2005/8/layout/vList3"/>
    <dgm:cxn modelId="{4F82B28D-E3AE-4520-A615-595C63BFE609}" type="presParOf" srcId="{C90216B0-3709-4273-994B-D1F515945339}" destId="{4754CA89-57AE-4BBC-9D82-0C629AD0AD7C}" srcOrd="0" destOrd="0" presId="urn:microsoft.com/office/officeart/2005/8/layout/vList3"/>
    <dgm:cxn modelId="{09602D11-684A-4BE0-ADD4-6E2309D1841A}" type="presParOf" srcId="{C90216B0-3709-4273-994B-D1F515945339}" destId="{585C6FAF-3A42-4856-B62B-1945C1C0CDF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BEAEA0-E4F5-464B-B0B3-5DDE4653B0E2}" type="doc">
      <dgm:prSet loTypeId="urn:microsoft.com/office/officeart/2005/8/layout/vList3" loCatId="list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56FA2551-60A5-404E-8C19-14AFA4216D92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lIns="360000"/>
        <a:lstStyle/>
        <a:p>
          <a:pPr algn="l">
            <a:lnSpc>
              <a:spcPct val="75000"/>
            </a:lnSpc>
          </a:pPr>
          <a:r>
            <a:rPr lang="ru-RU" sz="2400" b="1" dirty="0" smtClean="0">
              <a:latin typeface="Calibri" pitchFamily="34" charset="0"/>
            </a:rPr>
            <a:t> В рельефе Африки преобладают:</a:t>
          </a:r>
        </a:p>
        <a:p>
          <a:pPr algn="l">
            <a:lnSpc>
              <a:spcPct val="75000"/>
            </a:lnSpc>
          </a:pPr>
          <a:r>
            <a:rPr lang="ru-RU" sz="2400" dirty="0" smtClean="0">
              <a:latin typeface="Calibri" pitchFamily="34" charset="0"/>
            </a:rPr>
            <a:t> а) низменности;  </a:t>
          </a:r>
          <a:r>
            <a:rPr lang="ru-RU" sz="2400" b="1" dirty="0" smtClean="0">
              <a:solidFill>
                <a:srgbClr val="FF0000"/>
              </a:solidFill>
              <a:latin typeface="Calibri" pitchFamily="34" charset="0"/>
            </a:rPr>
            <a:t>б) высокие равнины</a:t>
          </a:r>
          <a:r>
            <a:rPr lang="ru-RU" sz="2400" dirty="0" smtClean="0">
              <a:latin typeface="Calibri" pitchFamily="34" charset="0"/>
            </a:rPr>
            <a:t>;                                     в)низкие горы;      г) высокие горы;</a:t>
          </a:r>
          <a:endParaRPr lang="ru-RU" sz="2400" dirty="0">
            <a:latin typeface="Calibri" pitchFamily="34" charset="0"/>
          </a:endParaRPr>
        </a:p>
      </dgm:t>
    </dgm:pt>
    <dgm:pt modelId="{1DFB4F61-E883-446D-B938-105B1D83D158}" type="parTrans" cxnId="{A1D06F15-FEF0-4F28-8D64-54D3E4E19977}">
      <dgm:prSet/>
      <dgm:spPr/>
      <dgm:t>
        <a:bodyPr/>
        <a:lstStyle/>
        <a:p>
          <a:endParaRPr lang="ru-RU"/>
        </a:p>
      </dgm:t>
    </dgm:pt>
    <dgm:pt modelId="{7E95ADCB-B440-4955-86E8-B2DC28CF1056}" type="sibTrans" cxnId="{A1D06F15-FEF0-4F28-8D64-54D3E4E19977}">
      <dgm:prSet/>
      <dgm:spPr/>
      <dgm:t>
        <a:bodyPr/>
        <a:lstStyle/>
        <a:p>
          <a:endParaRPr lang="ru-RU"/>
        </a:p>
      </dgm:t>
    </dgm:pt>
    <dgm:pt modelId="{0A71A5B2-0DC5-40AF-87E1-6A3E85EC12C5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lIns="360000"/>
        <a:lstStyle/>
        <a:p>
          <a:pPr algn="l">
            <a:lnSpc>
              <a:spcPct val="75000"/>
            </a:lnSpc>
          </a:pPr>
          <a:r>
            <a:rPr lang="ru-RU" sz="2400" b="1" dirty="0" smtClean="0">
              <a:latin typeface="Calibri" pitchFamily="34" charset="0"/>
            </a:rPr>
            <a:t> Более высокая часть Африки:</a:t>
          </a:r>
        </a:p>
        <a:p>
          <a:pPr algn="l">
            <a:lnSpc>
              <a:spcPct val="75000"/>
            </a:lnSpc>
          </a:pPr>
          <a:r>
            <a:rPr lang="ru-RU" sz="2400" dirty="0" smtClean="0">
              <a:latin typeface="Calibri" pitchFamily="34" charset="0"/>
            </a:rPr>
            <a:t>а)северная и западная; б) северная и восточная;                            </a:t>
          </a:r>
          <a:r>
            <a:rPr lang="ru-RU" sz="2400" b="1" dirty="0" smtClean="0">
              <a:solidFill>
                <a:srgbClr val="FF0000"/>
              </a:solidFill>
              <a:latin typeface="Calibri" pitchFamily="34" charset="0"/>
            </a:rPr>
            <a:t>в) южная и восточная</a:t>
          </a:r>
          <a:r>
            <a:rPr lang="ru-RU" sz="2400" dirty="0" smtClean="0">
              <a:latin typeface="Calibri" pitchFamily="34" charset="0"/>
            </a:rPr>
            <a:t>;    г) южная и западная;</a:t>
          </a:r>
        </a:p>
      </dgm:t>
    </dgm:pt>
    <dgm:pt modelId="{CDB22081-1624-41BD-80FA-9D5FB9453485}" type="parTrans" cxnId="{5FDA701B-3326-4B56-AB20-BBDC0E65C7C4}">
      <dgm:prSet/>
      <dgm:spPr/>
      <dgm:t>
        <a:bodyPr/>
        <a:lstStyle/>
        <a:p>
          <a:endParaRPr lang="ru-RU"/>
        </a:p>
      </dgm:t>
    </dgm:pt>
    <dgm:pt modelId="{8A146F71-EE37-43A6-96EC-B57596DBD4E5}" type="sibTrans" cxnId="{5FDA701B-3326-4B56-AB20-BBDC0E65C7C4}">
      <dgm:prSet/>
      <dgm:spPr/>
      <dgm:t>
        <a:bodyPr/>
        <a:lstStyle/>
        <a:p>
          <a:endParaRPr lang="ru-RU"/>
        </a:p>
      </dgm:t>
    </dgm:pt>
    <dgm:pt modelId="{A316E597-0A3C-436F-991D-9007A5887123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lIns="360000"/>
        <a:lstStyle/>
        <a:p>
          <a:pPr algn="l">
            <a:lnSpc>
              <a:spcPct val="75000"/>
            </a:lnSpc>
          </a:pPr>
          <a:r>
            <a:rPr lang="ru-RU" sz="2400" dirty="0" smtClean="0">
              <a:latin typeface="Calibri" pitchFamily="34" charset="0"/>
            </a:rPr>
            <a:t> </a:t>
          </a:r>
          <a:r>
            <a:rPr lang="ru-RU" sz="2400" b="1" dirty="0" smtClean="0">
              <a:latin typeface="Calibri" pitchFamily="34" charset="0"/>
            </a:rPr>
            <a:t>В восточной части материка находится:</a:t>
          </a:r>
        </a:p>
        <a:p>
          <a:pPr algn="l">
            <a:lnSpc>
              <a:spcPct val="75000"/>
            </a:lnSpc>
          </a:pPr>
          <a:r>
            <a:rPr lang="ru-RU" sz="2400" dirty="0" smtClean="0">
              <a:latin typeface="Calibri" pitchFamily="34" charset="0"/>
            </a:rPr>
            <a:t>а) крупнейшее на Земле плоскогорье; б) высокие горы;                                                      в) крупнейшие на Земле низменности;                                                   </a:t>
          </a:r>
          <a:r>
            <a:rPr lang="ru-RU" sz="2400" b="1" dirty="0" smtClean="0">
              <a:solidFill>
                <a:srgbClr val="FF0000"/>
              </a:solidFill>
              <a:latin typeface="Calibri" pitchFamily="34" charset="0"/>
            </a:rPr>
            <a:t>г) крупнейший на Земле разлом;</a:t>
          </a:r>
          <a:endParaRPr lang="ru-RU" sz="2400" b="1" dirty="0">
            <a:solidFill>
              <a:srgbClr val="FF0000"/>
            </a:solidFill>
            <a:latin typeface="Calibri" pitchFamily="34" charset="0"/>
          </a:endParaRPr>
        </a:p>
      </dgm:t>
    </dgm:pt>
    <dgm:pt modelId="{C49E2AF6-2795-426A-9B7B-8A460EB8A606}" type="parTrans" cxnId="{B3D77560-2AD2-4BEF-81D8-26499DEF3085}">
      <dgm:prSet/>
      <dgm:spPr/>
      <dgm:t>
        <a:bodyPr/>
        <a:lstStyle/>
        <a:p>
          <a:endParaRPr lang="ru-RU"/>
        </a:p>
      </dgm:t>
    </dgm:pt>
    <dgm:pt modelId="{010B1FDB-E2E2-4A0D-BB24-A040723B62AF}" type="sibTrans" cxnId="{B3D77560-2AD2-4BEF-81D8-26499DEF3085}">
      <dgm:prSet/>
      <dgm:spPr/>
      <dgm:t>
        <a:bodyPr/>
        <a:lstStyle/>
        <a:p>
          <a:endParaRPr lang="ru-RU"/>
        </a:p>
      </dgm:t>
    </dgm:pt>
    <dgm:pt modelId="{3BD6D32B-6C8B-4AEF-94D9-C9BBA57C56C5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lIns="360000"/>
        <a:lstStyle/>
        <a:p>
          <a:pPr algn="l">
            <a:lnSpc>
              <a:spcPct val="75000"/>
            </a:lnSpc>
          </a:pPr>
          <a:r>
            <a:rPr lang="ru-RU" sz="2400" b="1" dirty="0" smtClean="0">
              <a:latin typeface="Calibri" pitchFamily="34" charset="0"/>
            </a:rPr>
            <a:t>Самая высокая вершина Африки:</a:t>
          </a:r>
        </a:p>
        <a:p>
          <a:pPr algn="l">
            <a:lnSpc>
              <a:spcPct val="75000"/>
            </a:lnSpc>
          </a:pPr>
          <a:r>
            <a:rPr lang="ru-RU" sz="2400" dirty="0" smtClean="0">
              <a:latin typeface="Calibri" pitchFamily="34" charset="0"/>
            </a:rPr>
            <a:t>а) </a:t>
          </a:r>
          <a:r>
            <a:rPr lang="ru-RU" sz="2400" dirty="0" err="1" smtClean="0">
              <a:latin typeface="Calibri" pitchFamily="34" charset="0"/>
            </a:rPr>
            <a:t>Рувензори</a:t>
          </a:r>
          <a:r>
            <a:rPr lang="ru-RU" sz="2400" dirty="0" smtClean="0">
              <a:latin typeface="Calibri" pitchFamily="34" charset="0"/>
            </a:rPr>
            <a:t>; б) Камерун;  </a:t>
          </a:r>
          <a:r>
            <a:rPr lang="ru-RU" sz="2400" b="1" dirty="0" smtClean="0">
              <a:solidFill>
                <a:srgbClr val="FF0000"/>
              </a:solidFill>
              <a:latin typeface="Calibri" pitchFamily="34" charset="0"/>
            </a:rPr>
            <a:t>в) Килиманджаро</a:t>
          </a:r>
          <a:r>
            <a:rPr lang="ru-RU" sz="2400" dirty="0" smtClean="0">
              <a:latin typeface="Calibri" pitchFamily="34" charset="0"/>
            </a:rPr>
            <a:t>;   г) Кения</a:t>
          </a:r>
          <a:endParaRPr lang="ru-RU" sz="2400" dirty="0">
            <a:latin typeface="Calibri" pitchFamily="34" charset="0"/>
          </a:endParaRPr>
        </a:p>
      </dgm:t>
    </dgm:pt>
    <dgm:pt modelId="{E284AFE4-A788-49C8-B475-C7594EA0C6C5}" type="parTrans" cxnId="{F33C9674-FCB8-458E-941F-67DB31EBE107}">
      <dgm:prSet/>
      <dgm:spPr/>
      <dgm:t>
        <a:bodyPr/>
        <a:lstStyle/>
        <a:p>
          <a:endParaRPr lang="ru-RU"/>
        </a:p>
      </dgm:t>
    </dgm:pt>
    <dgm:pt modelId="{FF6AA77C-835A-4639-BD24-9CAA2ED0ECE6}" type="sibTrans" cxnId="{F33C9674-FCB8-458E-941F-67DB31EBE107}">
      <dgm:prSet/>
      <dgm:spPr/>
      <dgm:t>
        <a:bodyPr/>
        <a:lstStyle/>
        <a:p>
          <a:endParaRPr lang="ru-RU"/>
        </a:p>
      </dgm:t>
    </dgm:pt>
    <dgm:pt modelId="{40C2675E-D8D8-44AF-8BBD-B6BC2DFF5B69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lIns="360000"/>
        <a:lstStyle/>
        <a:p>
          <a:pPr algn="l">
            <a:lnSpc>
              <a:spcPct val="75000"/>
            </a:lnSpc>
          </a:pPr>
          <a:r>
            <a:rPr lang="ru-RU" sz="2400" b="1" dirty="0" smtClean="0">
              <a:latin typeface="Calibri" pitchFamily="34" charset="0"/>
            </a:rPr>
            <a:t> В северной Африке больше, чем в южной </a:t>
          </a:r>
        </a:p>
        <a:p>
          <a:pPr algn="l">
            <a:lnSpc>
              <a:spcPct val="75000"/>
            </a:lnSpc>
          </a:pPr>
          <a:r>
            <a:rPr lang="ru-RU" sz="2400" dirty="0" smtClean="0">
              <a:latin typeface="Calibri" pitchFamily="34" charset="0"/>
            </a:rPr>
            <a:t>а) алмазов;  б) золота;     </a:t>
          </a:r>
          <a:r>
            <a:rPr lang="ru-RU" sz="2400" b="1" dirty="0" smtClean="0">
              <a:solidFill>
                <a:srgbClr val="FF0000"/>
              </a:solidFill>
              <a:latin typeface="Calibri" pitchFamily="34" charset="0"/>
            </a:rPr>
            <a:t>в) нефти</a:t>
          </a:r>
          <a:r>
            <a:rPr lang="ru-RU" sz="2400" dirty="0" smtClean="0">
              <a:latin typeface="Calibri" pitchFamily="34" charset="0"/>
            </a:rPr>
            <a:t>; г) меди </a:t>
          </a:r>
          <a:endParaRPr lang="ru-RU" sz="2400" dirty="0">
            <a:latin typeface="Calibri" pitchFamily="34" charset="0"/>
          </a:endParaRPr>
        </a:p>
      </dgm:t>
    </dgm:pt>
    <dgm:pt modelId="{F2C2F13E-8A1C-484D-8F05-8EAFBDA53186}" type="parTrans" cxnId="{E26B4DEB-AC7F-4255-B275-D0C4995550A0}">
      <dgm:prSet/>
      <dgm:spPr/>
      <dgm:t>
        <a:bodyPr/>
        <a:lstStyle/>
        <a:p>
          <a:endParaRPr lang="ru-RU"/>
        </a:p>
      </dgm:t>
    </dgm:pt>
    <dgm:pt modelId="{767363D2-3587-4196-B245-F7FF260B8E74}" type="sibTrans" cxnId="{E26B4DEB-AC7F-4255-B275-D0C4995550A0}">
      <dgm:prSet/>
      <dgm:spPr/>
      <dgm:t>
        <a:bodyPr/>
        <a:lstStyle/>
        <a:p>
          <a:endParaRPr lang="ru-RU"/>
        </a:p>
      </dgm:t>
    </dgm:pt>
    <dgm:pt modelId="{7A0C2497-9C59-4407-8635-095EF879302E}" type="pres">
      <dgm:prSet presAssocID="{A7BEAEA0-E4F5-464B-B0B3-5DDE4653B0E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7D4828-279A-4C88-9637-77E28E82E48A}" type="pres">
      <dgm:prSet presAssocID="{56FA2551-60A5-404E-8C19-14AFA4216D92}" presName="composite" presStyleCnt="0"/>
      <dgm:spPr/>
      <dgm:t>
        <a:bodyPr/>
        <a:lstStyle/>
        <a:p>
          <a:endParaRPr lang="ru-RU"/>
        </a:p>
      </dgm:t>
    </dgm:pt>
    <dgm:pt modelId="{4C2C974C-6A50-4EEE-819A-37FFC37CE08B}" type="pres">
      <dgm:prSet presAssocID="{56FA2551-60A5-404E-8C19-14AFA4216D92}" presName="imgShp" presStyleLbl="fgImgPlace1" presStyleIdx="0" presStyleCnt="5" custScaleX="167427" custScaleY="171406" custLinFactNeighborX="-63654" custLinFactNeighborY="-8580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E2677DD9-C78C-4AFA-A64C-F8D23F35DA72}" type="pres">
      <dgm:prSet presAssocID="{56FA2551-60A5-404E-8C19-14AFA4216D92}" presName="txShp" presStyleLbl="node1" presStyleIdx="0" presStyleCnt="5" custScaleX="101822" custScaleY="178182" custLinFactNeighborX="-211" custLinFactNeighborY="1349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A9308BB-EB78-4C4F-8EC5-897927B208E9}" type="pres">
      <dgm:prSet presAssocID="{7E95ADCB-B440-4955-86E8-B2DC28CF1056}" presName="spacing" presStyleCnt="0"/>
      <dgm:spPr/>
      <dgm:t>
        <a:bodyPr/>
        <a:lstStyle/>
        <a:p>
          <a:endParaRPr lang="ru-RU"/>
        </a:p>
      </dgm:t>
    </dgm:pt>
    <dgm:pt modelId="{526B6BE9-A407-4345-9EF7-65144514E159}" type="pres">
      <dgm:prSet presAssocID="{0A71A5B2-0DC5-40AF-87E1-6A3E85EC12C5}" presName="composite" presStyleCnt="0"/>
      <dgm:spPr/>
      <dgm:t>
        <a:bodyPr/>
        <a:lstStyle/>
        <a:p>
          <a:endParaRPr lang="ru-RU"/>
        </a:p>
      </dgm:t>
    </dgm:pt>
    <dgm:pt modelId="{7CA7F125-6083-4EBF-B9FB-F9DACAFBD87A}" type="pres">
      <dgm:prSet presAssocID="{0A71A5B2-0DC5-40AF-87E1-6A3E85EC12C5}" presName="imgShp" presStyleLbl="fgImgPlace1" presStyleIdx="1" presStyleCnt="5" custScaleX="167427" custScaleY="171406" custLinFactNeighborX="-67417" custLinFactNeighborY="-875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814BC34B-697A-4811-97D0-1D1F97EECE30}" type="pres">
      <dgm:prSet presAssocID="{0A71A5B2-0DC5-40AF-87E1-6A3E85EC12C5}" presName="txShp" presStyleLbl="node1" presStyleIdx="1" presStyleCnt="5" custScaleX="100902" custScaleY="201773" custLinFactNeighborX="-403" custLinFactNeighborY="115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4BE978B-0EAF-4578-A598-BDBAA241590F}" type="pres">
      <dgm:prSet presAssocID="{8A146F71-EE37-43A6-96EC-B57596DBD4E5}" presName="spacing" presStyleCnt="0"/>
      <dgm:spPr/>
      <dgm:t>
        <a:bodyPr/>
        <a:lstStyle/>
        <a:p>
          <a:endParaRPr lang="ru-RU"/>
        </a:p>
      </dgm:t>
    </dgm:pt>
    <dgm:pt modelId="{E367EFB9-A659-4783-BCD2-38B4E1E4B8FE}" type="pres">
      <dgm:prSet presAssocID="{A316E597-0A3C-436F-991D-9007A5887123}" presName="composite" presStyleCnt="0"/>
      <dgm:spPr/>
      <dgm:t>
        <a:bodyPr/>
        <a:lstStyle/>
        <a:p>
          <a:endParaRPr lang="ru-RU"/>
        </a:p>
      </dgm:t>
    </dgm:pt>
    <dgm:pt modelId="{E787669A-C625-40FC-B375-35F40463F9A1}" type="pres">
      <dgm:prSet presAssocID="{A316E597-0A3C-436F-991D-9007A5887123}" presName="imgShp" presStyleLbl="fgImgPlace1" presStyleIdx="2" presStyleCnt="5" custScaleX="167427" custScaleY="171406" custLinFactNeighborX="-68497" custLinFactNeighborY="-16465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32439B2F-ECE9-42AA-A677-821E95BA54F6}" type="pres">
      <dgm:prSet presAssocID="{A316E597-0A3C-436F-991D-9007A5887123}" presName="txShp" presStyleLbl="node1" presStyleIdx="2" presStyleCnt="5" custScaleX="100638" custScaleY="222546" custLinFactNeighborX="-280" custLinFactNeighborY="-35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AB1E065-6DD7-44B5-8C92-BA65B98E8415}" type="pres">
      <dgm:prSet presAssocID="{010B1FDB-E2E2-4A0D-BB24-A040723B62AF}" presName="spacing" presStyleCnt="0"/>
      <dgm:spPr/>
      <dgm:t>
        <a:bodyPr/>
        <a:lstStyle/>
        <a:p>
          <a:endParaRPr lang="ru-RU"/>
        </a:p>
      </dgm:t>
    </dgm:pt>
    <dgm:pt modelId="{FE127F01-B3D8-4007-B179-A257EB1310C8}" type="pres">
      <dgm:prSet presAssocID="{3BD6D32B-6C8B-4AEF-94D9-C9BBA57C56C5}" presName="composite" presStyleCnt="0"/>
      <dgm:spPr/>
      <dgm:t>
        <a:bodyPr/>
        <a:lstStyle/>
        <a:p>
          <a:endParaRPr lang="ru-RU"/>
        </a:p>
      </dgm:t>
    </dgm:pt>
    <dgm:pt modelId="{11EFC20D-4476-48A2-84D8-B1A4D38A1563}" type="pres">
      <dgm:prSet presAssocID="{3BD6D32B-6C8B-4AEF-94D9-C9BBA57C56C5}" presName="imgShp" presStyleLbl="fgImgPlace1" presStyleIdx="3" presStyleCnt="5" custScaleX="167427" custScaleY="171406" custLinFactNeighborX="-69233" custLinFactNeighborY="-35059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2C07A492-6C3A-48BC-872B-6FCB50473207}" type="pres">
      <dgm:prSet presAssocID="{3BD6D32B-6C8B-4AEF-94D9-C9BBA57C56C5}" presName="txShp" presStyleLbl="node1" presStyleIdx="3" presStyleCnt="5" custScaleX="100458" custScaleY="194250" custLinFactNeighborX="-278" custLinFactNeighborY="-1845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B7CC0E8-D650-4D82-9037-035629401B8B}" type="pres">
      <dgm:prSet presAssocID="{FF6AA77C-835A-4639-BD24-9CAA2ED0ECE6}" presName="spacing" presStyleCnt="0"/>
      <dgm:spPr/>
      <dgm:t>
        <a:bodyPr/>
        <a:lstStyle/>
        <a:p>
          <a:endParaRPr lang="ru-RU"/>
        </a:p>
      </dgm:t>
    </dgm:pt>
    <dgm:pt modelId="{C90216B0-3709-4273-994B-D1F515945339}" type="pres">
      <dgm:prSet presAssocID="{40C2675E-D8D8-44AF-8BBD-B6BC2DFF5B69}" presName="composite" presStyleCnt="0"/>
      <dgm:spPr/>
      <dgm:t>
        <a:bodyPr/>
        <a:lstStyle/>
        <a:p>
          <a:endParaRPr lang="ru-RU"/>
        </a:p>
      </dgm:t>
    </dgm:pt>
    <dgm:pt modelId="{4754CA89-57AE-4BBC-9D82-0C629AD0AD7C}" type="pres">
      <dgm:prSet presAssocID="{40C2675E-D8D8-44AF-8BBD-B6BC2DFF5B69}" presName="imgShp" presStyleLbl="fgImgPlace1" presStyleIdx="4" presStyleCnt="5" custScaleX="167427" custScaleY="171406" custLinFactNeighborX="-61303" custLinFactNeighborY="-4066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585C6FAF-3A42-4856-B62B-1945C1C0CDF2}" type="pres">
      <dgm:prSet presAssocID="{40C2675E-D8D8-44AF-8BBD-B6BC2DFF5B69}" presName="txShp" presStyleLbl="node1" presStyleIdx="4" presStyleCnt="5" custScaleY="196748" custLinFactNeighborX="-162" custLinFactNeighborY="-2281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C48E0FB9-D820-406B-9CE0-8887FDF14CF7}" type="presOf" srcId="{0A71A5B2-0DC5-40AF-87E1-6A3E85EC12C5}" destId="{814BC34B-697A-4811-97D0-1D1F97EECE30}" srcOrd="0" destOrd="0" presId="urn:microsoft.com/office/officeart/2005/8/layout/vList3"/>
    <dgm:cxn modelId="{36CBF6F0-A29F-432C-8365-A03D9B28C332}" type="presOf" srcId="{A7BEAEA0-E4F5-464B-B0B3-5DDE4653B0E2}" destId="{7A0C2497-9C59-4407-8635-095EF879302E}" srcOrd="0" destOrd="0" presId="urn:microsoft.com/office/officeart/2005/8/layout/vList3"/>
    <dgm:cxn modelId="{DEE795C0-214D-46BC-A479-39E6235AC1F7}" type="presOf" srcId="{A316E597-0A3C-436F-991D-9007A5887123}" destId="{32439B2F-ECE9-42AA-A677-821E95BA54F6}" srcOrd="0" destOrd="0" presId="urn:microsoft.com/office/officeart/2005/8/layout/vList3"/>
    <dgm:cxn modelId="{B3D77560-2AD2-4BEF-81D8-26499DEF3085}" srcId="{A7BEAEA0-E4F5-464B-B0B3-5DDE4653B0E2}" destId="{A316E597-0A3C-436F-991D-9007A5887123}" srcOrd="2" destOrd="0" parTransId="{C49E2AF6-2795-426A-9B7B-8A460EB8A606}" sibTransId="{010B1FDB-E2E2-4A0D-BB24-A040723B62AF}"/>
    <dgm:cxn modelId="{F33C9674-FCB8-458E-941F-67DB31EBE107}" srcId="{A7BEAEA0-E4F5-464B-B0B3-5DDE4653B0E2}" destId="{3BD6D32B-6C8B-4AEF-94D9-C9BBA57C56C5}" srcOrd="3" destOrd="0" parTransId="{E284AFE4-A788-49C8-B475-C7594EA0C6C5}" sibTransId="{FF6AA77C-835A-4639-BD24-9CAA2ED0ECE6}"/>
    <dgm:cxn modelId="{E26B4DEB-AC7F-4255-B275-D0C4995550A0}" srcId="{A7BEAEA0-E4F5-464B-B0B3-5DDE4653B0E2}" destId="{40C2675E-D8D8-44AF-8BBD-B6BC2DFF5B69}" srcOrd="4" destOrd="0" parTransId="{F2C2F13E-8A1C-484D-8F05-8EAFBDA53186}" sibTransId="{767363D2-3587-4196-B245-F7FF260B8E74}"/>
    <dgm:cxn modelId="{F6169F86-2846-49D9-B75D-76FC60EA69E8}" type="presOf" srcId="{3BD6D32B-6C8B-4AEF-94D9-C9BBA57C56C5}" destId="{2C07A492-6C3A-48BC-872B-6FCB50473207}" srcOrd="0" destOrd="0" presId="urn:microsoft.com/office/officeart/2005/8/layout/vList3"/>
    <dgm:cxn modelId="{A1D06F15-FEF0-4F28-8D64-54D3E4E19977}" srcId="{A7BEAEA0-E4F5-464B-B0B3-5DDE4653B0E2}" destId="{56FA2551-60A5-404E-8C19-14AFA4216D92}" srcOrd="0" destOrd="0" parTransId="{1DFB4F61-E883-446D-B938-105B1D83D158}" sibTransId="{7E95ADCB-B440-4955-86E8-B2DC28CF1056}"/>
    <dgm:cxn modelId="{5FDA701B-3326-4B56-AB20-BBDC0E65C7C4}" srcId="{A7BEAEA0-E4F5-464B-B0B3-5DDE4653B0E2}" destId="{0A71A5B2-0DC5-40AF-87E1-6A3E85EC12C5}" srcOrd="1" destOrd="0" parTransId="{CDB22081-1624-41BD-80FA-9D5FB9453485}" sibTransId="{8A146F71-EE37-43A6-96EC-B57596DBD4E5}"/>
    <dgm:cxn modelId="{3D492CAC-4D3B-42E1-B6F1-328FF7CF172B}" type="presOf" srcId="{40C2675E-D8D8-44AF-8BBD-B6BC2DFF5B69}" destId="{585C6FAF-3A42-4856-B62B-1945C1C0CDF2}" srcOrd="0" destOrd="0" presId="urn:microsoft.com/office/officeart/2005/8/layout/vList3"/>
    <dgm:cxn modelId="{78BC4FDA-232F-479F-8591-28C01EDE38F1}" type="presOf" srcId="{56FA2551-60A5-404E-8C19-14AFA4216D92}" destId="{E2677DD9-C78C-4AFA-A64C-F8D23F35DA72}" srcOrd="0" destOrd="0" presId="urn:microsoft.com/office/officeart/2005/8/layout/vList3"/>
    <dgm:cxn modelId="{6C20BABF-9BD0-4118-BD2D-B12838A13FF3}" type="presParOf" srcId="{7A0C2497-9C59-4407-8635-095EF879302E}" destId="{E77D4828-279A-4C88-9637-77E28E82E48A}" srcOrd="0" destOrd="0" presId="urn:microsoft.com/office/officeart/2005/8/layout/vList3"/>
    <dgm:cxn modelId="{B3600296-A06B-46F4-9D32-A3AB5F77F5E0}" type="presParOf" srcId="{E77D4828-279A-4C88-9637-77E28E82E48A}" destId="{4C2C974C-6A50-4EEE-819A-37FFC37CE08B}" srcOrd="0" destOrd="0" presId="urn:microsoft.com/office/officeart/2005/8/layout/vList3"/>
    <dgm:cxn modelId="{741EB13D-966F-40AA-8849-73A92F75A70C}" type="presParOf" srcId="{E77D4828-279A-4C88-9637-77E28E82E48A}" destId="{E2677DD9-C78C-4AFA-A64C-F8D23F35DA72}" srcOrd="1" destOrd="0" presId="urn:microsoft.com/office/officeart/2005/8/layout/vList3"/>
    <dgm:cxn modelId="{AEC03086-B94F-434C-AB39-1F0A05D9B60C}" type="presParOf" srcId="{7A0C2497-9C59-4407-8635-095EF879302E}" destId="{4A9308BB-EB78-4C4F-8EC5-897927B208E9}" srcOrd="1" destOrd="0" presId="urn:microsoft.com/office/officeart/2005/8/layout/vList3"/>
    <dgm:cxn modelId="{0B0CE75B-699D-42F8-9199-D31671A27928}" type="presParOf" srcId="{7A0C2497-9C59-4407-8635-095EF879302E}" destId="{526B6BE9-A407-4345-9EF7-65144514E159}" srcOrd="2" destOrd="0" presId="urn:microsoft.com/office/officeart/2005/8/layout/vList3"/>
    <dgm:cxn modelId="{A83683CD-0FFE-4BAA-8105-69F70F0E851D}" type="presParOf" srcId="{526B6BE9-A407-4345-9EF7-65144514E159}" destId="{7CA7F125-6083-4EBF-B9FB-F9DACAFBD87A}" srcOrd="0" destOrd="0" presId="urn:microsoft.com/office/officeart/2005/8/layout/vList3"/>
    <dgm:cxn modelId="{7E8BD0E2-52EA-479A-A06E-76F43FB5723B}" type="presParOf" srcId="{526B6BE9-A407-4345-9EF7-65144514E159}" destId="{814BC34B-697A-4811-97D0-1D1F97EECE30}" srcOrd="1" destOrd="0" presId="urn:microsoft.com/office/officeart/2005/8/layout/vList3"/>
    <dgm:cxn modelId="{D01438C8-EB70-42BD-97B5-061A3D9BF4BB}" type="presParOf" srcId="{7A0C2497-9C59-4407-8635-095EF879302E}" destId="{84BE978B-0EAF-4578-A598-BDBAA241590F}" srcOrd="3" destOrd="0" presId="urn:microsoft.com/office/officeart/2005/8/layout/vList3"/>
    <dgm:cxn modelId="{E17DDBEC-EAA4-4869-9BAE-01FA5078741B}" type="presParOf" srcId="{7A0C2497-9C59-4407-8635-095EF879302E}" destId="{E367EFB9-A659-4783-BCD2-38B4E1E4B8FE}" srcOrd="4" destOrd="0" presId="urn:microsoft.com/office/officeart/2005/8/layout/vList3"/>
    <dgm:cxn modelId="{23514CA7-E8F9-40CD-AABE-16D2A4D36F5D}" type="presParOf" srcId="{E367EFB9-A659-4783-BCD2-38B4E1E4B8FE}" destId="{E787669A-C625-40FC-B375-35F40463F9A1}" srcOrd="0" destOrd="0" presId="urn:microsoft.com/office/officeart/2005/8/layout/vList3"/>
    <dgm:cxn modelId="{F88D2EB8-2F5A-494B-8A07-F6601ABCF482}" type="presParOf" srcId="{E367EFB9-A659-4783-BCD2-38B4E1E4B8FE}" destId="{32439B2F-ECE9-42AA-A677-821E95BA54F6}" srcOrd="1" destOrd="0" presId="urn:microsoft.com/office/officeart/2005/8/layout/vList3"/>
    <dgm:cxn modelId="{B611E7BB-A263-4C78-837F-FFEF9E9CA4C2}" type="presParOf" srcId="{7A0C2497-9C59-4407-8635-095EF879302E}" destId="{8AB1E065-6DD7-44B5-8C92-BA65B98E8415}" srcOrd="5" destOrd="0" presId="urn:microsoft.com/office/officeart/2005/8/layout/vList3"/>
    <dgm:cxn modelId="{2A98F2DB-AB0D-4B54-99ED-F36528935FFA}" type="presParOf" srcId="{7A0C2497-9C59-4407-8635-095EF879302E}" destId="{FE127F01-B3D8-4007-B179-A257EB1310C8}" srcOrd="6" destOrd="0" presId="urn:microsoft.com/office/officeart/2005/8/layout/vList3"/>
    <dgm:cxn modelId="{1E299984-982C-425B-A430-A9A207EC0FE9}" type="presParOf" srcId="{FE127F01-B3D8-4007-B179-A257EB1310C8}" destId="{11EFC20D-4476-48A2-84D8-B1A4D38A1563}" srcOrd="0" destOrd="0" presId="urn:microsoft.com/office/officeart/2005/8/layout/vList3"/>
    <dgm:cxn modelId="{FCB053FD-570E-4C39-A3CE-3443894E27DB}" type="presParOf" srcId="{FE127F01-B3D8-4007-B179-A257EB1310C8}" destId="{2C07A492-6C3A-48BC-872B-6FCB50473207}" srcOrd="1" destOrd="0" presId="urn:microsoft.com/office/officeart/2005/8/layout/vList3"/>
    <dgm:cxn modelId="{EF899807-9D17-46B4-9CA3-38E642CD65B9}" type="presParOf" srcId="{7A0C2497-9C59-4407-8635-095EF879302E}" destId="{9B7CC0E8-D650-4D82-9037-035629401B8B}" srcOrd="7" destOrd="0" presId="urn:microsoft.com/office/officeart/2005/8/layout/vList3"/>
    <dgm:cxn modelId="{13F72179-1A6D-414F-B1B6-682CEEDB1BD0}" type="presParOf" srcId="{7A0C2497-9C59-4407-8635-095EF879302E}" destId="{C90216B0-3709-4273-994B-D1F515945339}" srcOrd="8" destOrd="0" presId="urn:microsoft.com/office/officeart/2005/8/layout/vList3"/>
    <dgm:cxn modelId="{E101AD8B-51C0-462B-93BE-48D29DA17269}" type="presParOf" srcId="{C90216B0-3709-4273-994B-D1F515945339}" destId="{4754CA89-57AE-4BBC-9D82-0C629AD0AD7C}" srcOrd="0" destOrd="0" presId="urn:microsoft.com/office/officeart/2005/8/layout/vList3"/>
    <dgm:cxn modelId="{FE93FE7E-4379-41FC-A0B4-642922AEFBB3}" type="presParOf" srcId="{C90216B0-3709-4273-994B-D1F515945339}" destId="{585C6FAF-3A42-4856-B62B-1945C1C0CDF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A6A25D-A9F8-4C8E-80BB-F384DB271121}" type="doc">
      <dgm:prSet loTypeId="urn:microsoft.com/office/officeart/2005/8/layout/chevron2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2D5C844-72DD-4C05-A980-8258B8D875C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1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D252DEC-A5BA-4D1D-82CA-9E0EE190AA69}" type="parTrans" cxnId="{FDEC83D3-6E63-4E4D-92AF-6ED1B3B77298}">
      <dgm:prSet/>
      <dgm:spPr/>
      <dgm:t>
        <a:bodyPr/>
        <a:lstStyle/>
        <a:p>
          <a:endParaRPr lang="ru-RU"/>
        </a:p>
      </dgm:t>
    </dgm:pt>
    <dgm:pt modelId="{FE42603C-5F25-467C-86F2-8AEC90F19EBF}" type="sibTrans" cxnId="{FDEC83D3-6E63-4E4D-92AF-6ED1B3B77298}">
      <dgm:prSet/>
      <dgm:spPr/>
      <dgm:t>
        <a:bodyPr/>
        <a:lstStyle/>
        <a:p>
          <a:endParaRPr lang="ru-RU"/>
        </a:p>
      </dgm:t>
    </dgm:pt>
    <dgm:pt modelId="{E9388A80-9AE8-47AA-AF4A-AD2D804B1EBF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2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101F8A1-F248-4141-91A9-C17E7AF0162C}" type="parTrans" cxnId="{E2026138-9ABC-470C-9A9D-CA42E928A07B}">
      <dgm:prSet/>
      <dgm:spPr/>
      <dgm:t>
        <a:bodyPr/>
        <a:lstStyle/>
        <a:p>
          <a:endParaRPr lang="ru-RU"/>
        </a:p>
      </dgm:t>
    </dgm:pt>
    <dgm:pt modelId="{84E1A1B6-93F9-49EC-A518-9F2C0A933F65}" type="sibTrans" cxnId="{E2026138-9ABC-470C-9A9D-CA42E928A07B}">
      <dgm:prSet/>
      <dgm:spPr/>
      <dgm:t>
        <a:bodyPr/>
        <a:lstStyle/>
        <a:p>
          <a:endParaRPr lang="ru-RU"/>
        </a:p>
      </dgm:t>
    </dgm:pt>
    <dgm:pt modelId="{FEB9AFDC-B372-4F64-8BE5-A4A5883D861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3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4C22E35-2B5B-4B4E-88A1-85C84DD7BCB1}" type="parTrans" cxnId="{0A4B63A1-15CB-4968-A422-7BFB8444D73D}">
      <dgm:prSet/>
      <dgm:spPr/>
      <dgm:t>
        <a:bodyPr/>
        <a:lstStyle/>
        <a:p>
          <a:endParaRPr lang="ru-RU"/>
        </a:p>
      </dgm:t>
    </dgm:pt>
    <dgm:pt modelId="{24C2F6E2-AC7B-4385-82C0-FD003CC1FC2E}" type="sibTrans" cxnId="{0A4B63A1-15CB-4968-A422-7BFB8444D73D}">
      <dgm:prSet/>
      <dgm:spPr/>
      <dgm:t>
        <a:bodyPr/>
        <a:lstStyle/>
        <a:p>
          <a:endParaRPr lang="ru-RU"/>
        </a:p>
      </dgm:t>
    </dgm:pt>
    <dgm:pt modelId="{F08A7A63-8F5B-47E2-84AD-8642C669CBD8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4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C47F4DE-CD4A-44AF-95D2-32B4EB472039}" type="parTrans" cxnId="{05D95C10-DAFC-442E-937D-437101C427DF}">
      <dgm:prSet/>
      <dgm:spPr/>
      <dgm:t>
        <a:bodyPr/>
        <a:lstStyle/>
        <a:p>
          <a:endParaRPr lang="ru-RU"/>
        </a:p>
      </dgm:t>
    </dgm:pt>
    <dgm:pt modelId="{54E2D4E6-33D5-4A37-B31B-CA7F924DDA05}" type="sibTrans" cxnId="{05D95C10-DAFC-442E-937D-437101C427DF}">
      <dgm:prSet/>
      <dgm:spPr/>
      <dgm:t>
        <a:bodyPr/>
        <a:lstStyle/>
        <a:p>
          <a:endParaRPr lang="ru-RU"/>
        </a:p>
      </dgm:t>
    </dgm:pt>
    <dgm:pt modelId="{E22DCD27-E8EB-48D4-8D40-8B223CC785B9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5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5247122-DD87-419D-B785-64F8ADC2BF35}" type="parTrans" cxnId="{094B9E56-62CB-4FDE-8D34-CB7E5FD48ED5}">
      <dgm:prSet/>
      <dgm:spPr/>
      <dgm:t>
        <a:bodyPr/>
        <a:lstStyle/>
        <a:p>
          <a:endParaRPr lang="ru-RU"/>
        </a:p>
      </dgm:t>
    </dgm:pt>
    <dgm:pt modelId="{9E87CB6C-8FC3-4072-B9F2-A1A0FC80FD7F}" type="sibTrans" cxnId="{094B9E56-62CB-4FDE-8D34-CB7E5FD48ED5}">
      <dgm:prSet/>
      <dgm:spPr/>
      <dgm:t>
        <a:bodyPr/>
        <a:lstStyle/>
        <a:p>
          <a:endParaRPr lang="ru-RU"/>
        </a:p>
      </dgm:t>
    </dgm:pt>
    <dgm:pt modelId="{D823CA9D-BC08-445F-98F1-9CCC2AA14C0D}">
      <dgm:prSet phldrT="[Текст]" custT="1"/>
      <dgm:spPr/>
      <dgm:t>
        <a:bodyPr/>
        <a:lstStyle/>
        <a:p>
          <a:r>
            <a:rPr lang="ru-RU" sz="2800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6</a:t>
          </a:r>
          <a:endParaRPr lang="ru-RU" sz="2800" b="1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95F642C-5113-417B-8D72-AE0E6582D71A}" type="parTrans" cxnId="{0DABFE4A-458E-434E-98FF-A4F653E29319}">
      <dgm:prSet/>
      <dgm:spPr/>
      <dgm:t>
        <a:bodyPr/>
        <a:lstStyle/>
        <a:p>
          <a:endParaRPr lang="ru-RU"/>
        </a:p>
      </dgm:t>
    </dgm:pt>
    <dgm:pt modelId="{96244093-3693-475D-9A13-35124B944D15}" type="sibTrans" cxnId="{0DABFE4A-458E-434E-98FF-A4F653E29319}">
      <dgm:prSet/>
      <dgm:spPr/>
      <dgm:t>
        <a:bodyPr/>
        <a:lstStyle/>
        <a:p>
          <a:endParaRPr lang="ru-RU"/>
        </a:p>
      </dgm:t>
    </dgm:pt>
    <dgm:pt modelId="{48795A9E-2B8B-47FB-ADCE-9D81814C7456}">
      <dgm:prSet/>
      <dgm:spPr/>
      <dgm:t>
        <a:bodyPr/>
        <a:lstStyle/>
        <a:p>
          <a:r>
            <a:rPr lang="ru-RU" dirty="0" smtClean="0"/>
            <a:t>экваториальный</a:t>
          </a:r>
          <a:endParaRPr lang="ru-RU" dirty="0"/>
        </a:p>
      </dgm:t>
    </dgm:pt>
    <dgm:pt modelId="{6F14BAD9-B3DC-4DA2-83EC-07FCD1EF4BFE}" type="parTrans" cxnId="{B17383DC-6D7F-4AB4-89DD-A0D32523F281}">
      <dgm:prSet/>
      <dgm:spPr/>
      <dgm:t>
        <a:bodyPr/>
        <a:lstStyle/>
        <a:p>
          <a:endParaRPr lang="ru-RU"/>
        </a:p>
      </dgm:t>
    </dgm:pt>
    <dgm:pt modelId="{F8061DEA-6097-4536-BF7F-020178746E66}" type="sibTrans" cxnId="{B17383DC-6D7F-4AB4-89DD-A0D32523F281}">
      <dgm:prSet/>
      <dgm:spPr/>
      <dgm:t>
        <a:bodyPr/>
        <a:lstStyle/>
        <a:p>
          <a:endParaRPr lang="ru-RU"/>
        </a:p>
      </dgm:t>
    </dgm:pt>
    <dgm:pt modelId="{F946F3AF-D0F0-40E3-A40D-442CA7CFFC4C}">
      <dgm:prSet/>
      <dgm:spPr/>
      <dgm:t>
        <a:bodyPr/>
        <a:lstStyle/>
        <a:p>
          <a:r>
            <a:rPr lang="ru-RU" dirty="0" smtClean="0"/>
            <a:t>тропический</a:t>
          </a:r>
          <a:endParaRPr lang="ru-RU" dirty="0"/>
        </a:p>
      </dgm:t>
    </dgm:pt>
    <dgm:pt modelId="{A3B2EC03-80B6-46D0-92D4-C363E26ACFAC}" type="parTrans" cxnId="{E4672D93-61A1-4B93-AD1A-77A7592161AD}">
      <dgm:prSet/>
      <dgm:spPr/>
      <dgm:t>
        <a:bodyPr/>
        <a:lstStyle/>
        <a:p>
          <a:endParaRPr lang="ru-RU"/>
        </a:p>
      </dgm:t>
    </dgm:pt>
    <dgm:pt modelId="{BAA7846B-55B0-410F-9C87-DC808B7980C3}" type="sibTrans" cxnId="{E4672D93-61A1-4B93-AD1A-77A7592161AD}">
      <dgm:prSet/>
      <dgm:spPr/>
      <dgm:t>
        <a:bodyPr/>
        <a:lstStyle/>
        <a:p>
          <a:endParaRPr lang="ru-RU"/>
        </a:p>
      </dgm:t>
    </dgm:pt>
    <dgm:pt modelId="{F4B46269-4A36-4112-81C4-CF3FC37892C2}">
      <dgm:prSet/>
      <dgm:spPr/>
      <dgm:t>
        <a:bodyPr/>
        <a:lstStyle/>
        <a:p>
          <a:r>
            <a:rPr lang="ru-RU" dirty="0" smtClean="0"/>
            <a:t>субэкваториальный</a:t>
          </a:r>
          <a:endParaRPr lang="ru-RU" dirty="0"/>
        </a:p>
      </dgm:t>
    </dgm:pt>
    <dgm:pt modelId="{F6239BA7-9708-4F23-80B4-B6D85E1CF728}" type="parTrans" cxnId="{B60A851E-BE92-4591-A277-DA486A1696DB}">
      <dgm:prSet/>
      <dgm:spPr/>
      <dgm:t>
        <a:bodyPr/>
        <a:lstStyle/>
        <a:p>
          <a:endParaRPr lang="ru-RU"/>
        </a:p>
      </dgm:t>
    </dgm:pt>
    <dgm:pt modelId="{ED5ED57C-EC23-4C20-AACB-DB75B0EB8C4C}" type="sibTrans" cxnId="{B60A851E-BE92-4591-A277-DA486A1696DB}">
      <dgm:prSet/>
      <dgm:spPr/>
      <dgm:t>
        <a:bodyPr/>
        <a:lstStyle/>
        <a:p>
          <a:endParaRPr lang="ru-RU"/>
        </a:p>
      </dgm:t>
    </dgm:pt>
    <dgm:pt modelId="{58A9D300-7FBA-458A-9664-B43BE63BE947}">
      <dgm:prSet/>
      <dgm:spPr/>
      <dgm:t>
        <a:bodyPr/>
        <a:lstStyle/>
        <a:p>
          <a:r>
            <a:rPr lang="ru-RU" dirty="0" smtClean="0"/>
            <a:t>экваториальный</a:t>
          </a:r>
          <a:endParaRPr lang="ru-RU" dirty="0"/>
        </a:p>
      </dgm:t>
    </dgm:pt>
    <dgm:pt modelId="{6AE6D4B1-F9C6-4F4B-9190-58129B311AEE}" type="parTrans" cxnId="{A96B994B-3B8D-48B2-AA0E-FF7FC68D03B8}">
      <dgm:prSet/>
      <dgm:spPr/>
      <dgm:t>
        <a:bodyPr/>
        <a:lstStyle/>
        <a:p>
          <a:endParaRPr lang="ru-RU"/>
        </a:p>
      </dgm:t>
    </dgm:pt>
    <dgm:pt modelId="{005A4DFC-E6C6-4FEF-8475-F4B01675D9B8}" type="sibTrans" cxnId="{A96B994B-3B8D-48B2-AA0E-FF7FC68D03B8}">
      <dgm:prSet/>
      <dgm:spPr/>
      <dgm:t>
        <a:bodyPr/>
        <a:lstStyle/>
        <a:p>
          <a:endParaRPr lang="ru-RU"/>
        </a:p>
      </dgm:t>
    </dgm:pt>
    <dgm:pt modelId="{30AE2398-7938-440F-8987-14B2E16EB361}">
      <dgm:prSet/>
      <dgm:spPr/>
      <dgm:t>
        <a:bodyPr/>
        <a:lstStyle/>
        <a:p>
          <a:r>
            <a:rPr lang="ru-RU" dirty="0" smtClean="0"/>
            <a:t>тропический</a:t>
          </a:r>
          <a:endParaRPr lang="ru-RU" dirty="0"/>
        </a:p>
      </dgm:t>
    </dgm:pt>
    <dgm:pt modelId="{AA3298F9-4902-4624-B0B9-4FFE6A5EA65B}" type="parTrans" cxnId="{C1D520EA-FB2B-494E-828F-F9D668454164}">
      <dgm:prSet/>
      <dgm:spPr/>
      <dgm:t>
        <a:bodyPr/>
        <a:lstStyle/>
        <a:p>
          <a:endParaRPr lang="ru-RU"/>
        </a:p>
      </dgm:t>
    </dgm:pt>
    <dgm:pt modelId="{D56F45AE-1F4C-444C-AC80-71E2329B1E40}" type="sibTrans" cxnId="{C1D520EA-FB2B-494E-828F-F9D668454164}">
      <dgm:prSet/>
      <dgm:spPr/>
      <dgm:t>
        <a:bodyPr/>
        <a:lstStyle/>
        <a:p>
          <a:endParaRPr lang="ru-RU"/>
        </a:p>
      </dgm:t>
    </dgm:pt>
    <dgm:pt modelId="{B10811EB-1714-4D62-AA04-F2F299EB0ACF}">
      <dgm:prSet/>
      <dgm:spPr/>
      <dgm:t>
        <a:bodyPr/>
        <a:lstStyle/>
        <a:p>
          <a:r>
            <a:rPr lang="ru-RU" dirty="0" smtClean="0"/>
            <a:t>экваториальный</a:t>
          </a:r>
          <a:endParaRPr lang="ru-RU" dirty="0"/>
        </a:p>
      </dgm:t>
    </dgm:pt>
    <dgm:pt modelId="{80EB59CC-3966-4EA9-A13F-87C5B770D7D0}" type="parTrans" cxnId="{E671B825-0C91-494C-A067-C63F7EF7C51C}">
      <dgm:prSet/>
      <dgm:spPr/>
    </dgm:pt>
    <dgm:pt modelId="{9518D4BE-174E-4B34-8614-C0C5FCDB9C16}" type="sibTrans" cxnId="{E671B825-0C91-494C-A067-C63F7EF7C51C}">
      <dgm:prSet/>
      <dgm:spPr/>
    </dgm:pt>
    <dgm:pt modelId="{1C7A6C26-B271-4C44-AA44-E97264CFAC07}" type="pres">
      <dgm:prSet presAssocID="{7BA6A25D-A9F8-4C8E-80BB-F384DB27112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90AD40-A772-4E70-9680-44D89D92ED2C}" type="pres">
      <dgm:prSet presAssocID="{52D5C844-72DD-4C05-A980-8258B8D875CB}" presName="composite" presStyleCnt="0"/>
      <dgm:spPr/>
    </dgm:pt>
    <dgm:pt modelId="{3EF9A3B8-5705-4FA9-BA51-08513AC55489}" type="pres">
      <dgm:prSet presAssocID="{52D5C844-72DD-4C05-A980-8258B8D875C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803D1-8C19-4C71-B7B3-5355EF340EE8}" type="pres">
      <dgm:prSet presAssocID="{52D5C844-72DD-4C05-A980-8258B8D875CB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D4EA3-65EF-47FA-8936-FEC5802F8855}" type="pres">
      <dgm:prSet presAssocID="{FE42603C-5F25-467C-86F2-8AEC90F19EBF}" presName="sp" presStyleCnt="0"/>
      <dgm:spPr/>
    </dgm:pt>
    <dgm:pt modelId="{F3D2A632-F066-499D-99D2-52B3F8147409}" type="pres">
      <dgm:prSet presAssocID="{E9388A80-9AE8-47AA-AF4A-AD2D804B1EBF}" presName="composite" presStyleCnt="0"/>
      <dgm:spPr/>
    </dgm:pt>
    <dgm:pt modelId="{7AE740F7-FD0F-4AC7-9A32-BA2CC53DC4A8}" type="pres">
      <dgm:prSet presAssocID="{E9388A80-9AE8-47AA-AF4A-AD2D804B1EB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58809-A32D-49CF-8F63-2377501D06A0}" type="pres">
      <dgm:prSet presAssocID="{E9388A80-9AE8-47AA-AF4A-AD2D804B1EB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243D7-C984-48CB-BADA-1AB540C67C18}" type="pres">
      <dgm:prSet presAssocID="{84E1A1B6-93F9-49EC-A518-9F2C0A933F65}" presName="sp" presStyleCnt="0"/>
      <dgm:spPr/>
    </dgm:pt>
    <dgm:pt modelId="{4D71CA76-C39A-4565-80AD-668DB060F86A}" type="pres">
      <dgm:prSet presAssocID="{FEB9AFDC-B372-4F64-8BE5-A4A5883D8613}" presName="composite" presStyleCnt="0"/>
      <dgm:spPr/>
    </dgm:pt>
    <dgm:pt modelId="{D1E154BD-C29E-4C51-AA3C-FFF5858269F5}" type="pres">
      <dgm:prSet presAssocID="{FEB9AFDC-B372-4F64-8BE5-A4A5883D8613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77631-CE72-4241-8D0F-F38DD4BB45FE}" type="pres">
      <dgm:prSet presAssocID="{FEB9AFDC-B372-4F64-8BE5-A4A5883D8613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35551-B7B3-4F58-9393-FA33085C9AB2}" type="pres">
      <dgm:prSet presAssocID="{24C2F6E2-AC7B-4385-82C0-FD003CC1FC2E}" presName="sp" presStyleCnt="0"/>
      <dgm:spPr/>
    </dgm:pt>
    <dgm:pt modelId="{1A63120A-41A4-4195-83E4-2CA047742038}" type="pres">
      <dgm:prSet presAssocID="{F08A7A63-8F5B-47E2-84AD-8642C669CBD8}" presName="composite" presStyleCnt="0"/>
      <dgm:spPr/>
    </dgm:pt>
    <dgm:pt modelId="{AE2D57CB-C434-464C-BC5B-CE79DBF3559E}" type="pres">
      <dgm:prSet presAssocID="{F08A7A63-8F5B-47E2-84AD-8642C669CBD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8F006-CA40-4928-A972-D67A824FF076}" type="pres">
      <dgm:prSet presAssocID="{F08A7A63-8F5B-47E2-84AD-8642C669CBD8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53FBD-6D97-4237-9F45-A83191B19F4A}" type="pres">
      <dgm:prSet presAssocID="{54E2D4E6-33D5-4A37-B31B-CA7F924DDA05}" presName="sp" presStyleCnt="0"/>
      <dgm:spPr/>
    </dgm:pt>
    <dgm:pt modelId="{E4BFE436-6946-4017-B3C0-80AF02D5DDDC}" type="pres">
      <dgm:prSet presAssocID="{E22DCD27-E8EB-48D4-8D40-8B223CC785B9}" presName="composite" presStyleCnt="0"/>
      <dgm:spPr/>
    </dgm:pt>
    <dgm:pt modelId="{C7772A31-5119-47A6-8FAF-9F8CDD3CEE35}" type="pres">
      <dgm:prSet presAssocID="{E22DCD27-E8EB-48D4-8D40-8B223CC785B9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0F0E1-7961-4107-84D4-6CF4061018B3}" type="pres">
      <dgm:prSet presAssocID="{E22DCD27-E8EB-48D4-8D40-8B223CC785B9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297BE-34A2-468B-B9E4-FC33414B36C7}" type="pres">
      <dgm:prSet presAssocID="{9E87CB6C-8FC3-4072-B9F2-A1A0FC80FD7F}" presName="sp" presStyleCnt="0"/>
      <dgm:spPr/>
    </dgm:pt>
    <dgm:pt modelId="{0CE8098B-CD38-40EB-A832-3422435E2840}" type="pres">
      <dgm:prSet presAssocID="{D823CA9D-BC08-445F-98F1-9CCC2AA14C0D}" presName="composite" presStyleCnt="0"/>
      <dgm:spPr/>
    </dgm:pt>
    <dgm:pt modelId="{5E2F8C20-2B4B-4AC0-BE3D-C26D909E657D}" type="pres">
      <dgm:prSet presAssocID="{D823CA9D-BC08-445F-98F1-9CCC2AA14C0D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56934-7063-4743-AD9B-CD03590D298D}" type="pres">
      <dgm:prSet presAssocID="{D823CA9D-BC08-445F-98F1-9CCC2AA14C0D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148D49-54F3-4726-8170-CCD8B166E404}" type="presOf" srcId="{D823CA9D-BC08-445F-98F1-9CCC2AA14C0D}" destId="{5E2F8C20-2B4B-4AC0-BE3D-C26D909E657D}" srcOrd="0" destOrd="0" presId="urn:microsoft.com/office/officeart/2005/8/layout/chevron2"/>
    <dgm:cxn modelId="{C904B0EC-E974-4237-9A15-316BF655EB04}" type="presOf" srcId="{E9388A80-9AE8-47AA-AF4A-AD2D804B1EBF}" destId="{7AE740F7-FD0F-4AC7-9A32-BA2CC53DC4A8}" srcOrd="0" destOrd="0" presId="urn:microsoft.com/office/officeart/2005/8/layout/chevron2"/>
    <dgm:cxn modelId="{FDEC83D3-6E63-4E4D-92AF-6ED1B3B77298}" srcId="{7BA6A25D-A9F8-4C8E-80BB-F384DB271121}" destId="{52D5C844-72DD-4C05-A980-8258B8D875CB}" srcOrd="0" destOrd="0" parTransId="{5D252DEC-A5BA-4D1D-82CA-9E0EE190AA69}" sibTransId="{FE42603C-5F25-467C-86F2-8AEC90F19EBF}"/>
    <dgm:cxn modelId="{83589D21-F431-4828-AA0E-B79DD1BF814E}" type="presOf" srcId="{58A9D300-7FBA-458A-9664-B43BE63BE947}" destId="{E958F006-CA40-4928-A972-D67A824FF076}" srcOrd="0" destOrd="0" presId="urn:microsoft.com/office/officeart/2005/8/layout/chevron2"/>
    <dgm:cxn modelId="{0D57B1D3-B480-4E8A-943B-956043F9F2E2}" type="presOf" srcId="{B10811EB-1714-4D62-AA04-F2F299EB0ACF}" destId="{42756934-7063-4743-AD9B-CD03590D298D}" srcOrd="0" destOrd="0" presId="urn:microsoft.com/office/officeart/2005/8/layout/chevron2"/>
    <dgm:cxn modelId="{382B999C-8884-4080-9F52-6A4EA65A74EB}" type="presOf" srcId="{FEB9AFDC-B372-4F64-8BE5-A4A5883D8613}" destId="{D1E154BD-C29E-4C51-AA3C-FFF5858269F5}" srcOrd="0" destOrd="0" presId="urn:microsoft.com/office/officeart/2005/8/layout/chevron2"/>
    <dgm:cxn modelId="{A2D4B4E4-895A-46A2-BEF4-594C4544DF76}" type="presOf" srcId="{E22DCD27-E8EB-48D4-8D40-8B223CC785B9}" destId="{C7772A31-5119-47A6-8FAF-9F8CDD3CEE35}" srcOrd="0" destOrd="0" presId="urn:microsoft.com/office/officeart/2005/8/layout/chevron2"/>
    <dgm:cxn modelId="{E4672D93-61A1-4B93-AD1A-77A7592161AD}" srcId="{E9388A80-9AE8-47AA-AF4A-AD2D804B1EBF}" destId="{F946F3AF-D0F0-40E3-A40D-442CA7CFFC4C}" srcOrd="0" destOrd="0" parTransId="{A3B2EC03-80B6-46D0-92D4-C363E26ACFAC}" sibTransId="{BAA7846B-55B0-410F-9C87-DC808B7980C3}"/>
    <dgm:cxn modelId="{E1C10102-AB48-4DEA-AD8B-8C5F2367F3A9}" type="presOf" srcId="{F4B46269-4A36-4112-81C4-CF3FC37892C2}" destId="{BF677631-CE72-4241-8D0F-F38DD4BB45FE}" srcOrd="0" destOrd="0" presId="urn:microsoft.com/office/officeart/2005/8/layout/chevron2"/>
    <dgm:cxn modelId="{363356C8-0276-4E0E-B49D-B0762D952FC9}" type="presOf" srcId="{52D5C844-72DD-4C05-A980-8258B8D875CB}" destId="{3EF9A3B8-5705-4FA9-BA51-08513AC55489}" srcOrd="0" destOrd="0" presId="urn:microsoft.com/office/officeart/2005/8/layout/chevron2"/>
    <dgm:cxn modelId="{B60A851E-BE92-4591-A277-DA486A1696DB}" srcId="{FEB9AFDC-B372-4F64-8BE5-A4A5883D8613}" destId="{F4B46269-4A36-4112-81C4-CF3FC37892C2}" srcOrd="0" destOrd="0" parTransId="{F6239BA7-9708-4F23-80B4-B6D85E1CF728}" sibTransId="{ED5ED57C-EC23-4C20-AACB-DB75B0EB8C4C}"/>
    <dgm:cxn modelId="{C1D520EA-FB2B-494E-828F-F9D668454164}" srcId="{E22DCD27-E8EB-48D4-8D40-8B223CC785B9}" destId="{30AE2398-7938-440F-8987-14B2E16EB361}" srcOrd="0" destOrd="0" parTransId="{AA3298F9-4902-4624-B0B9-4FFE6A5EA65B}" sibTransId="{D56F45AE-1F4C-444C-AC80-71E2329B1E40}"/>
    <dgm:cxn modelId="{0DABFE4A-458E-434E-98FF-A4F653E29319}" srcId="{7BA6A25D-A9F8-4C8E-80BB-F384DB271121}" destId="{D823CA9D-BC08-445F-98F1-9CCC2AA14C0D}" srcOrd="5" destOrd="0" parTransId="{495F642C-5113-417B-8D72-AE0E6582D71A}" sibTransId="{96244093-3693-475D-9A13-35124B944D15}"/>
    <dgm:cxn modelId="{724CDD5F-9F6A-471C-82DE-DAF264D6D7CB}" type="presOf" srcId="{48795A9E-2B8B-47FB-ADCE-9D81814C7456}" destId="{F91803D1-8C19-4C71-B7B3-5355EF340EE8}" srcOrd="0" destOrd="0" presId="urn:microsoft.com/office/officeart/2005/8/layout/chevron2"/>
    <dgm:cxn modelId="{E2026138-9ABC-470C-9A9D-CA42E928A07B}" srcId="{7BA6A25D-A9F8-4C8E-80BB-F384DB271121}" destId="{E9388A80-9AE8-47AA-AF4A-AD2D804B1EBF}" srcOrd="1" destOrd="0" parTransId="{B101F8A1-F248-4141-91A9-C17E7AF0162C}" sibTransId="{84E1A1B6-93F9-49EC-A518-9F2C0A933F65}"/>
    <dgm:cxn modelId="{11C9556E-A0BA-464A-AB30-633E778E6D5B}" type="presOf" srcId="{7BA6A25D-A9F8-4C8E-80BB-F384DB271121}" destId="{1C7A6C26-B271-4C44-AA44-E97264CFAC07}" srcOrd="0" destOrd="0" presId="urn:microsoft.com/office/officeart/2005/8/layout/chevron2"/>
    <dgm:cxn modelId="{E671B825-0C91-494C-A067-C63F7EF7C51C}" srcId="{D823CA9D-BC08-445F-98F1-9CCC2AA14C0D}" destId="{B10811EB-1714-4D62-AA04-F2F299EB0ACF}" srcOrd="0" destOrd="0" parTransId="{80EB59CC-3966-4EA9-A13F-87C5B770D7D0}" sibTransId="{9518D4BE-174E-4B34-8614-C0C5FCDB9C16}"/>
    <dgm:cxn modelId="{05D95C10-DAFC-442E-937D-437101C427DF}" srcId="{7BA6A25D-A9F8-4C8E-80BB-F384DB271121}" destId="{F08A7A63-8F5B-47E2-84AD-8642C669CBD8}" srcOrd="3" destOrd="0" parTransId="{0C47F4DE-CD4A-44AF-95D2-32B4EB472039}" sibTransId="{54E2D4E6-33D5-4A37-B31B-CA7F924DDA05}"/>
    <dgm:cxn modelId="{0A4B63A1-15CB-4968-A422-7BFB8444D73D}" srcId="{7BA6A25D-A9F8-4C8E-80BB-F384DB271121}" destId="{FEB9AFDC-B372-4F64-8BE5-A4A5883D8613}" srcOrd="2" destOrd="0" parTransId="{D4C22E35-2B5B-4B4E-88A1-85C84DD7BCB1}" sibTransId="{24C2F6E2-AC7B-4385-82C0-FD003CC1FC2E}"/>
    <dgm:cxn modelId="{B17383DC-6D7F-4AB4-89DD-A0D32523F281}" srcId="{52D5C844-72DD-4C05-A980-8258B8D875CB}" destId="{48795A9E-2B8B-47FB-ADCE-9D81814C7456}" srcOrd="0" destOrd="0" parTransId="{6F14BAD9-B3DC-4DA2-83EC-07FCD1EF4BFE}" sibTransId="{F8061DEA-6097-4536-BF7F-020178746E66}"/>
    <dgm:cxn modelId="{A96B994B-3B8D-48B2-AA0E-FF7FC68D03B8}" srcId="{F08A7A63-8F5B-47E2-84AD-8642C669CBD8}" destId="{58A9D300-7FBA-458A-9664-B43BE63BE947}" srcOrd="0" destOrd="0" parTransId="{6AE6D4B1-F9C6-4F4B-9190-58129B311AEE}" sibTransId="{005A4DFC-E6C6-4FEF-8475-F4B01675D9B8}"/>
    <dgm:cxn modelId="{094B9E56-62CB-4FDE-8D34-CB7E5FD48ED5}" srcId="{7BA6A25D-A9F8-4C8E-80BB-F384DB271121}" destId="{E22DCD27-E8EB-48D4-8D40-8B223CC785B9}" srcOrd="4" destOrd="0" parTransId="{85247122-DD87-419D-B785-64F8ADC2BF35}" sibTransId="{9E87CB6C-8FC3-4072-B9F2-A1A0FC80FD7F}"/>
    <dgm:cxn modelId="{EB7055C4-7BB6-4196-A0E3-44B16C809B09}" type="presOf" srcId="{F08A7A63-8F5B-47E2-84AD-8642C669CBD8}" destId="{AE2D57CB-C434-464C-BC5B-CE79DBF3559E}" srcOrd="0" destOrd="0" presId="urn:microsoft.com/office/officeart/2005/8/layout/chevron2"/>
    <dgm:cxn modelId="{569FE2FE-6F22-411F-8909-BB9B1996E586}" type="presOf" srcId="{30AE2398-7938-440F-8987-14B2E16EB361}" destId="{0C20F0E1-7961-4107-84D4-6CF4061018B3}" srcOrd="0" destOrd="0" presId="urn:microsoft.com/office/officeart/2005/8/layout/chevron2"/>
    <dgm:cxn modelId="{D5B1F733-A152-43B9-AC36-9F99732B7FC4}" type="presOf" srcId="{F946F3AF-D0F0-40E3-A40D-442CA7CFFC4C}" destId="{F5E58809-A32D-49CF-8F63-2377501D06A0}" srcOrd="0" destOrd="0" presId="urn:microsoft.com/office/officeart/2005/8/layout/chevron2"/>
    <dgm:cxn modelId="{EA50EE43-89D6-43F4-A0A2-4D41A93889A4}" type="presParOf" srcId="{1C7A6C26-B271-4C44-AA44-E97264CFAC07}" destId="{9B90AD40-A772-4E70-9680-44D89D92ED2C}" srcOrd="0" destOrd="0" presId="urn:microsoft.com/office/officeart/2005/8/layout/chevron2"/>
    <dgm:cxn modelId="{1E2D4D08-4B5E-4779-940E-018C0F417B26}" type="presParOf" srcId="{9B90AD40-A772-4E70-9680-44D89D92ED2C}" destId="{3EF9A3B8-5705-4FA9-BA51-08513AC55489}" srcOrd="0" destOrd="0" presId="urn:microsoft.com/office/officeart/2005/8/layout/chevron2"/>
    <dgm:cxn modelId="{BAA9F376-F808-4112-BE31-558C8D1F405E}" type="presParOf" srcId="{9B90AD40-A772-4E70-9680-44D89D92ED2C}" destId="{F91803D1-8C19-4C71-B7B3-5355EF340EE8}" srcOrd="1" destOrd="0" presId="urn:microsoft.com/office/officeart/2005/8/layout/chevron2"/>
    <dgm:cxn modelId="{F095C5B1-C416-4786-BCDB-8B6A946C2BAA}" type="presParOf" srcId="{1C7A6C26-B271-4C44-AA44-E97264CFAC07}" destId="{669D4EA3-65EF-47FA-8936-FEC5802F8855}" srcOrd="1" destOrd="0" presId="urn:microsoft.com/office/officeart/2005/8/layout/chevron2"/>
    <dgm:cxn modelId="{69FDB4D7-597C-4B28-8FF1-421423762F5D}" type="presParOf" srcId="{1C7A6C26-B271-4C44-AA44-E97264CFAC07}" destId="{F3D2A632-F066-499D-99D2-52B3F8147409}" srcOrd="2" destOrd="0" presId="urn:microsoft.com/office/officeart/2005/8/layout/chevron2"/>
    <dgm:cxn modelId="{93C8C9F2-41DB-4CC9-ACFF-F26E68298CC8}" type="presParOf" srcId="{F3D2A632-F066-499D-99D2-52B3F8147409}" destId="{7AE740F7-FD0F-4AC7-9A32-BA2CC53DC4A8}" srcOrd="0" destOrd="0" presId="urn:microsoft.com/office/officeart/2005/8/layout/chevron2"/>
    <dgm:cxn modelId="{1F6E6642-D4A1-4E5D-8CD5-B84178AD822B}" type="presParOf" srcId="{F3D2A632-F066-499D-99D2-52B3F8147409}" destId="{F5E58809-A32D-49CF-8F63-2377501D06A0}" srcOrd="1" destOrd="0" presId="urn:microsoft.com/office/officeart/2005/8/layout/chevron2"/>
    <dgm:cxn modelId="{3F6DD4A3-C91F-4F06-AA22-94C10ACCACE4}" type="presParOf" srcId="{1C7A6C26-B271-4C44-AA44-E97264CFAC07}" destId="{ABF243D7-C984-48CB-BADA-1AB540C67C18}" srcOrd="3" destOrd="0" presId="urn:microsoft.com/office/officeart/2005/8/layout/chevron2"/>
    <dgm:cxn modelId="{BB7F11F4-EB85-4DFF-B0D8-D626A9796C88}" type="presParOf" srcId="{1C7A6C26-B271-4C44-AA44-E97264CFAC07}" destId="{4D71CA76-C39A-4565-80AD-668DB060F86A}" srcOrd="4" destOrd="0" presId="urn:microsoft.com/office/officeart/2005/8/layout/chevron2"/>
    <dgm:cxn modelId="{98A1D9F9-4815-4D3D-99BD-63EB9A82C9DD}" type="presParOf" srcId="{4D71CA76-C39A-4565-80AD-668DB060F86A}" destId="{D1E154BD-C29E-4C51-AA3C-FFF5858269F5}" srcOrd="0" destOrd="0" presId="urn:microsoft.com/office/officeart/2005/8/layout/chevron2"/>
    <dgm:cxn modelId="{FAA21F66-E1DF-4373-9707-6C83E7E4D7DD}" type="presParOf" srcId="{4D71CA76-C39A-4565-80AD-668DB060F86A}" destId="{BF677631-CE72-4241-8D0F-F38DD4BB45FE}" srcOrd="1" destOrd="0" presId="urn:microsoft.com/office/officeart/2005/8/layout/chevron2"/>
    <dgm:cxn modelId="{F288F917-6DF8-4A36-A3E8-C1CDA95105E8}" type="presParOf" srcId="{1C7A6C26-B271-4C44-AA44-E97264CFAC07}" destId="{B7035551-B7B3-4F58-9393-FA33085C9AB2}" srcOrd="5" destOrd="0" presId="urn:microsoft.com/office/officeart/2005/8/layout/chevron2"/>
    <dgm:cxn modelId="{ABD77122-1641-4894-959C-5E6D3555E199}" type="presParOf" srcId="{1C7A6C26-B271-4C44-AA44-E97264CFAC07}" destId="{1A63120A-41A4-4195-83E4-2CA047742038}" srcOrd="6" destOrd="0" presId="urn:microsoft.com/office/officeart/2005/8/layout/chevron2"/>
    <dgm:cxn modelId="{FA719AC4-F99F-4D24-AF6C-9E915EDC12FB}" type="presParOf" srcId="{1A63120A-41A4-4195-83E4-2CA047742038}" destId="{AE2D57CB-C434-464C-BC5B-CE79DBF3559E}" srcOrd="0" destOrd="0" presId="urn:microsoft.com/office/officeart/2005/8/layout/chevron2"/>
    <dgm:cxn modelId="{14643E68-FE07-48FA-945E-51F914C370EB}" type="presParOf" srcId="{1A63120A-41A4-4195-83E4-2CA047742038}" destId="{E958F006-CA40-4928-A972-D67A824FF076}" srcOrd="1" destOrd="0" presId="urn:microsoft.com/office/officeart/2005/8/layout/chevron2"/>
    <dgm:cxn modelId="{1E5D6909-696B-4FC8-B287-8A58C3962301}" type="presParOf" srcId="{1C7A6C26-B271-4C44-AA44-E97264CFAC07}" destId="{93A53FBD-6D97-4237-9F45-A83191B19F4A}" srcOrd="7" destOrd="0" presId="urn:microsoft.com/office/officeart/2005/8/layout/chevron2"/>
    <dgm:cxn modelId="{9DE35E83-5DDD-488D-848A-3038B49A4750}" type="presParOf" srcId="{1C7A6C26-B271-4C44-AA44-E97264CFAC07}" destId="{E4BFE436-6946-4017-B3C0-80AF02D5DDDC}" srcOrd="8" destOrd="0" presId="urn:microsoft.com/office/officeart/2005/8/layout/chevron2"/>
    <dgm:cxn modelId="{95EC53B7-07F7-4A71-A2C7-1D75CBAA772E}" type="presParOf" srcId="{E4BFE436-6946-4017-B3C0-80AF02D5DDDC}" destId="{C7772A31-5119-47A6-8FAF-9F8CDD3CEE35}" srcOrd="0" destOrd="0" presId="urn:microsoft.com/office/officeart/2005/8/layout/chevron2"/>
    <dgm:cxn modelId="{C05C445F-488B-43A8-B6CB-73E98B8117D8}" type="presParOf" srcId="{E4BFE436-6946-4017-B3C0-80AF02D5DDDC}" destId="{0C20F0E1-7961-4107-84D4-6CF4061018B3}" srcOrd="1" destOrd="0" presId="urn:microsoft.com/office/officeart/2005/8/layout/chevron2"/>
    <dgm:cxn modelId="{15460AF1-1156-4EA8-9A34-26CC55B802B4}" type="presParOf" srcId="{1C7A6C26-B271-4C44-AA44-E97264CFAC07}" destId="{E68297BE-34A2-468B-B9E4-FC33414B36C7}" srcOrd="9" destOrd="0" presId="urn:microsoft.com/office/officeart/2005/8/layout/chevron2"/>
    <dgm:cxn modelId="{B2432E1F-F6E4-4E3C-B616-FA808C220C17}" type="presParOf" srcId="{1C7A6C26-B271-4C44-AA44-E97264CFAC07}" destId="{0CE8098B-CD38-40EB-A832-3422435E2840}" srcOrd="10" destOrd="0" presId="urn:microsoft.com/office/officeart/2005/8/layout/chevron2"/>
    <dgm:cxn modelId="{89AFED1A-CCD1-4722-B086-33740FE6A48E}" type="presParOf" srcId="{0CE8098B-CD38-40EB-A832-3422435E2840}" destId="{5E2F8C20-2B4B-4AC0-BE3D-C26D909E657D}" srcOrd="0" destOrd="0" presId="urn:microsoft.com/office/officeart/2005/8/layout/chevron2"/>
    <dgm:cxn modelId="{DF07C9C7-BD8D-406A-AA2D-1A222BC765E9}" type="presParOf" srcId="{0CE8098B-CD38-40EB-A832-3422435E2840}" destId="{42756934-7063-4743-AD9B-CD03590D29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A6A25D-A9F8-4C8E-80BB-F384DB271121}" type="doc">
      <dgm:prSet loTypeId="urn:microsoft.com/office/officeart/2005/8/layout/chevron2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2D5C844-72DD-4C05-A980-8258B8D875C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7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D252DEC-A5BA-4D1D-82CA-9E0EE190AA69}" type="parTrans" cxnId="{FDEC83D3-6E63-4E4D-92AF-6ED1B3B77298}">
      <dgm:prSet/>
      <dgm:spPr/>
      <dgm:t>
        <a:bodyPr/>
        <a:lstStyle/>
        <a:p>
          <a:endParaRPr lang="ru-RU"/>
        </a:p>
      </dgm:t>
    </dgm:pt>
    <dgm:pt modelId="{FE42603C-5F25-467C-86F2-8AEC90F19EBF}" type="sibTrans" cxnId="{FDEC83D3-6E63-4E4D-92AF-6ED1B3B77298}">
      <dgm:prSet/>
      <dgm:spPr/>
      <dgm:t>
        <a:bodyPr/>
        <a:lstStyle/>
        <a:p>
          <a:endParaRPr lang="ru-RU"/>
        </a:p>
      </dgm:t>
    </dgm:pt>
    <dgm:pt modelId="{E9388A80-9AE8-47AA-AF4A-AD2D804B1EBF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8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101F8A1-F248-4141-91A9-C17E7AF0162C}" type="parTrans" cxnId="{E2026138-9ABC-470C-9A9D-CA42E928A07B}">
      <dgm:prSet/>
      <dgm:spPr/>
      <dgm:t>
        <a:bodyPr/>
        <a:lstStyle/>
        <a:p>
          <a:endParaRPr lang="ru-RU"/>
        </a:p>
      </dgm:t>
    </dgm:pt>
    <dgm:pt modelId="{84E1A1B6-93F9-49EC-A518-9F2C0A933F65}" type="sibTrans" cxnId="{E2026138-9ABC-470C-9A9D-CA42E928A07B}">
      <dgm:prSet/>
      <dgm:spPr/>
      <dgm:t>
        <a:bodyPr/>
        <a:lstStyle/>
        <a:p>
          <a:endParaRPr lang="ru-RU"/>
        </a:p>
      </dgm:t>
    </dgm:pt>
    <dgm:pt modelId="{FEB9AFDC-B372-4F64-8BE5-A4A5883D861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9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4C22E35-2B5B-4B4E-88A1-85C84DD7BCB1}" type="parTrans" cxnId="{0A4B63A1-15CB-4968-A422-7BFB8444D73D}">
      <dgm:prSet/>
      <dgm:spPr/>
      <dgm:t>
        <a:bodyPr/>
        <a:lstStyle/>
        <a:p>
          <a:endParaRPr lang="ru-RU"/>
        </a:p>
      </dgm:t>
    </dgm:pt>
    <dgm:pt modelId="{24C2F6E2-AC7B-4385-82C0-FD003CC1FC2E}" type="sibTrans" cxnId="{0A4B63A1-15CB-4968-A422-7BFB8444D73D}">
      <dgm:prSet/>
      <dgm:spPr/>
      <dgm:t>
        <a:bodyPr/>
        <a:lstStyle/>
        <a:p>
          <a:endParaRPr lang="ru-RU"/>
        </a:p>
      </dgm:t>
    </dgm:pt>
    <dgm:pt modelId="{F08A7A63-8F5B-47E2-84AD-8642C669CBD8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10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C47F4DE-CD4A-44AF-95D2-32B4EB472039}" type="parTrans" cxnId="{05D95C10-DAFC-442E-937D-437101C427DF}">
      <dgm:prSet/>
      <dgm:spPr/>
      <dgm:t>
        <a:bodyPr/>
        <a:lstStyle/>
        <a:p>
          <a:endParaRPr lang="ru-RU"/>
        </a:p>
      </dgm:t>
    </dgm:pt>
    <dgm:pt modelId="{54E2D4E6-33D5-4A37-B31B-CA7F924DDA05}" type="sibTrans" cxnId="{05D95C10-DAFC-442E-937D-437101C427DF}">
      <dgm:prSet/>
      <dgm:spPr/>
      <dgm:t>
        <a:bodyPr/>
        <a:lstStyle/>
        <a:p>
          <a:endParaRPr lang="ru-RU"/>
        </a:p>
      </dgm:t>
    </dgm:pt>
    <dgm:pt modelId="{E22DCD27-E8EB-48D4-8D40-8B223CC785B9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11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5247122-DD87-419D-B785-64F8ADC2BF35}" type="parTrans" cxnId="{094B9E56-62CB-4FDE-8D34-CB7E5FD48ED5}">
      <dgm:prSet/>
      <dgm:spPr/>
      <dgm:t>
        <a:bodyPr/>
        <a:lstStyle/>
        <a:p>
          <a:endParaRPr lang="ru-RU"/>
        </a:p>
      </dgm:t>
    </dgm:pt>
    <dgm:pt modelId="{9E87CB6C-8FC3-4072-B9F2-A1A0FC80FD7F}" type="sibTrans" cxnId="{094B9E56-62CB-4FDE-8D34-CB7E5FD48ED5}">
      <dgm:prSet/>
      <dgm:spPr/>
      <dgm:t>
        <a:bodyPr/>
        <a:lstStyle/>
        <a:p>
          <a:endParaRPr lang="ru-RU"/>
        </a:p>
      </dgm:t>
    </dgm:pt>
    <dgm:pt modelId="{D823CA9D-BC08-445F-98F1-9CCC2AA14C0D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12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95F642C-5113-417B-8D72-AE0E6582D71A}" type="parTrans" cxnId="{0DABFE4A-458E-434E-98FF-A4F653E29319}">
      <dgm:prSet/>
      <dgm:spPr/>
      <dgm:t>
        <a:bodyPr/>
        <a:lstStyle/>
        <a:p>
          <a:endParaRPr lang="ru-RU"/>
        </a:p>
      </dgm:t>
    </dgm:pt>
    <dgm:pt modelId="{96244093-3693-475D-9A13-35124B944D15}" type="sibTrans" cxnId="{0DABFE4A-458E-434E-98FF-A4F653E29319}">
      <dgm:prSet/>
      <dgm:spPr/>
      <dgm:t>
        <a:bodyPr/>
        <a:lstStyle/>
        <a:p>
          <a:endParaRPr lang="ru-RU"/>
        </a:p>
      </dgm:t>
    </dgm:pt>
    <dgm:pt modelId="{D336CD36-D190-4486-831B-2F8442CF0A67}">
      <dgm:prSet/>
      <dgm:spPr/>
      <dgm:t>
        <a:bodyPr/>
        <a:lstStyle/>
        <a:p>
          <a:r>
            <a:rPr lang="ru-RU" dirty="0" smtClean="0"/>
            <a:t>субэкваториальный</a:t>
          </a:r>
          <a:endParaRPr lang="ru-RU" dirty="0"/>
        </a:p>
      </dgm:t>
    </dgm:pt>
    <dgm:pt modelId="{C0352A35-FED6-4C4D-8265-233A6E296166}" type="parTrans" cxnId="{255F73EE-C71A-4574-9303-EB5CFAA6314D}">
      <dgm:prSet/>
      <dgm:spPr/>
      <dgm:t>
        <a:bodyPr/>
        <a:lstStyle/>
        <a:p>
          <a:endParaRPr lang="ru-RU"/>
        </a:p>
      </dgm:t>
    </dgm:pt>
    <dgm:pt modelId="{23299BE1-C4A9-4415-897D-4B9ED01DC1B2}" type="sibTrans" cxnId="{255F73EE-C71A-4574-9303-EB5CFAA6314D}">
      <dgm:prSet/>
      <dgm:spPr/>
      <dgm:t>
        <a:bodyPr/>
        <a:lstStyle/>
        <a:p>
          <a:endParaRPr lang="ru-RU"/>
        </a:p>
      </dgm:t>
    </dgm:pt>
    <dgm:pt modelId="{35C46F68-BD02-4F6E-89A2-0DC474534708}">
      <dgm:prSet/>
      <dgm:spPr/>
      <dgm:t>
        <a:bodyPr/>
        <a:lstStyle/>
        <a:p>
          <a:r>
            <a:rPr lang="ru-RU" dirty="0" smtClean="0"/>
            <a:t>тропический</a:t>
          </a:r>
          <a:endParaRPr lang="ru-RU" dirty="0"/>
        </a:p>
      </dgm:t>
    </dgm:pt>
    <dgm:pt modelId="{048F457B-E2DB-4109-9F2E-9F740244C631}" type="parTrans" cxnId="{5C65940F-5312-4636-9D41-E9817BB775D9}">
      <dgm:prSet/>
      <dgm:spPr/>
      <dgm:t>
        <a:bodyPr/>
        <a:lstStyle/>
        <a:p>
          <a:endParaRPr lang="ru-RU"/>
        </a:p>
      </dgm:t>
    </dgm:pt>
    <dgm:pt modelId="{687F9FEB-5946-4639-8300-B06D3A21DB2E}" type="sibTrans" cxnId="{5C65940F-5312-4636-9D41-E9817BB775D9}">
      <dgm:prSet/>
      <dgm:spPr/>
      <dgm:t>
        <a:bodyPr/>
        <a:lstStyle/>
        <a:p>
          <a:endParaRPr lang="ru-RU"/>
        </a:p>
      </dgm:t>
    </dgm:pt>
    <dgm:pt modelId="{90D7F7D9-EC48-4B78-B830-1022585BCA9C}">
      <dgm:prSet/>
      <dgm:spPr/>
      <dgm:t>
        <a:bodyPr/>
        <a:lstStyle/>
        <a:p>
          <a:r>
            <a:rPr lang="ru-RU" dirty="0" smtClean="0"/>
            <a:t>субтропический</a:t>
          </a:r>
          <a:endParaRPr lang="ru-RU" dirty="0"/>
        </a:p>
      </dgm:t>
    </dgm:pt>
    <dgm:pt modelId="{308485A5-0508-40C2-9534-41590445A70A}" type="parTrans" cxnId="{1524D20A-2DE0-4A6B-903D-D1B661CB6AEB}">
      <dgm:prSet/>
      <dgm:spPr/>
      <dgm:t>
        <a:bodyPr/>
        <a:lstStyle/>
        <a:p>
          <a:endParaRPr lang="ru-RU"/>
        </a:p>
      </dgm:t>
    </dgm:pt>
    <dgm:pt modelId="{E2ED6CEE-9799-45DC-ABBB-6B3C43865E95}" type="sibTrans" cxnId="{1524D20A-2DE0-4A6B-903D-D1B661CB6AEB}">
      <dgm:prSet/>
      <dgm:spPr/>
      <dgm:t>
        <a:bodyPr/>
        <a:lstStyle/>
        <a:p>
          <a:endParaRPr lang="ru-RU"/>
        </a:p>
      </dgm:t>
    </dgm:pt>
    <dgm:pt modelId="{6CE511B2-A620-49B5-8C7C-FE80E266F7ED}">
      <dgm:prSet/>
      <dgm:spPr/>
      <dgm:t>
        <a:bodyPr/>
        <a:lstStyle/>
        <a:p>
          <a:r>
            <a:rPr lang="ru-RU" dirty="0" smtClean="0"/>
            <a:t>субэкваториальный</a:t>
          </a:r>
          <a:endParaRPr lang="ru-RU" dirty="0"/>
        </a:p>
      </dgm:t>
    </dgm:pt>
    <dgm:pt modelId="{57B683FD-0C64-4EFE-A5C0-F8EC3136D675}" type="parTrans" cxnId="{19C72B52-D18B-457E-93F3-39F88F91848C}">
      <dgm:prSet/>
      <dgm:spPr/>
      <dgm:t>
        <a:bodyPr/>
        <a:lstStyle/>
        <a:p>
          <a:endParaRPr lang="ru-RU"/>
        </a:p>
      </dgm:t>
    </dgm:pt>
    <dgm:pt modelId="{1B3B79C0-3C6C-4728-B78D-682A3CF94FF6}" type="sibTrans" cxnId="{19C72B52-D18B-457E-93F3-39F88F91848C}">
      <dgm:prSet/>
      <dgm:spPr/>
      <dgm:t>
        <a:bodyPr/>
        <a:lstStyle/>
        <a:p>
          <a:endParaRPr lang="ru-RU"/>
        </a:p>
      </dgm:t>
    </dgm:pt>
    <dgm:pt modelId="{87E889C3-480F-4A5E-B2BE-C80E2A840D2C}">
      <dgm:prSet/>
      <dgm:spPr/>
      <dgm:t>
        <a:bodyPr/>
        <a:lstStyle/>
        <a:p>
          <a:r>
            <a:rPr lang="ru-RU" dirty="0" smtClean="0"/>
            <a:t>экваториальный</a:t>
          </a:r>
          <a:endParaRPr lang="ru-RU" dirty="0"/>
        </a:p>
      </dgm:t>
    </dgm:pt>
    <dgm:pt modelId="{08827747-F9C0-49E1-A0BA-A705676DE717}" type="parTrans" cxnId="{94DAE198-D0D8-4EC4-A2E6-38EB7734A403}">
      <dgm:prSet/>
      <dgm:spPr/>
      <dgm:t>
        <a:bodyPr/>
        <a:lstStyle/>
        <a:p>
          <a:endParaRPr lang="ru-RU"/>
        </a:p>
      </dgm:t>
    </dgm:pt>
    <dgm:pt modelId="{E366320D-1DEC-4956-8956-4E3C88D929C5}" type="sibTrans" cxnId="{94DAE198-D0D8-4EC4-A2E6-38EB7734A403}">
      <dgm:prSet/>
      <dgm:spPr/>
      <dgm:t>
        <a:bodyPr/>
        <a:lstStyle/>
        <a:p>
          <a:endParaRPr lang="ru-RU"/>
        </a:p>
      </dgm:t>
    </dgm:pt>
    <dgm:pt modelId="{47547836-9756-474A-AD62-4CFBB2647E7A}">
      <dgm:prSet/>
      <dgm:spPr/>
      <dgm:t>
        <a:bodyPr/>
        <a:lstStyle/>
        <a:p>
          <a:r>
            <a:rPr lang="ru-RU" dirty="0" smtClean="0"/>
            <a:t>субтропический</a:t>
          </a:r>
          <a:endParaRPr lang="ru-RU" dirty="0"/>
        </a:p>
      </dgm:t>
    </dgm:pt>
    <dgm:pt modelId="{4F5D402C-0EA3-4F5E-8161-0A1C50DFEACA}" type="parTrans" cxnId="{16B46348-8D9F-4B69-9149-684DF072644D}">
      <dgm:prSet/>
      <dgm:spPr/>
      <dgm:t>
        <a:bodyPr/>
        <a:lstStyle/>
        <a:p>
          <a:endParaRPr lang="ru-RU"/>
        </a:p>
      </dgm:t>
    </dgm:pt>
    <dgm:pt modelId="{4548F9BC-D7DB-4EE7-8F61-C775E0110748}" type="sibTrans" cxnId="{16B46348-8D9F-4B69-9149-684DF072644D}">
      <dgm:prSet/>
      <dgm:spPr/>
      <dgm:t>
        <a:bodyPr/>
        <a:lstStyle/>
        <a:p>
          <a:endParaRPr lang="ru-RU"/>
        </a:p>
      </dgm:t>
    </dgm:pt>
    <dgm:pt modelId="{1C7A6C26-B271-4C44-AA44-E97264CFAC07}" type="pres">
      <dgm:prSet presAssocID="{7BA6A25D-A9F8-4C8E-80BB-F384DB27112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90AD40-A772-4E70-9680-44D89D92ED2C}" type="pres">
      <dgm:prSet presAssocID="{52D5C844-72DD-4C05-A980-8258B8D875CB}" presName="composite" presStyleCnt="0"/>
      <dgm:spPr/>
    </dgm:pt>
    <dgm:pt modelId="{3EF9A3B8-5705-4FA9-BA51-08513AC55489}" type="pres">
      <dgm:prSet presAssocID="{52D5C844-72DD-4C05-A980-8258B8D875C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803D1-8C19-4C71-B7B3-5355EF340EE8}" type="pres">
      <dgm:prSet presAssocID="{52D5C844-72DD-4C05-A980-8258B8D875CB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D4EA3-65EF-47FA-8936-FEC5802F8855}" type="pres">
      <dgm:prSet presAssocID="{FE42603C-5F25-467C-86F2-8AEC90F19EBF}" presName="sp" presStyleCnt="0"/>
      <dgm:spPr/>
    </dgm:pt>
    <dgm:pt modelId="{F3D2A632-F066-499D-99D2-52B3F8147409}" type="pres">
      <dgm:prSet presAssocID="{E9388A80-9AE8-47AA-AF4A-AD2D804B1EBF}" presName="composite" presStyleCnt="0"/>
      <dgm:spPr/>
    </dgm:pt>
    <dgm:pt modelId="{7AE740F7-FD0F-4AC7-9A32-BA2CC53DC4A8}" type="pres">
      <dgm:prSet presAssocID="{E9388A80-9AE8-47AA-AF4A-AD2D804B1EB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58809-A32D-49CF-8F63-2377501D06A0}" type="pres">
      <dgm:prSet presAssocID="{E9388A80-9AE8-47AA-AF4A-AD2D804B1EB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243D7-C984-48CB-BADA-1AB540C67C18}" type="pres">
      <dgm:prSet presAssocID="{84E1A1B6-93F9-49EC-A518-9F2C0A933F65}" presName="sp" presStyleCnt="0"/>
      <dgm:spPr/>
    </dgm:pt>
    <dgm:pt modelId="{4D71CA76-C39A-4565-80AD-668DB060F86A}" type="pres">
      <dgm:prSet presAssocID="{FEB9AFDC-B372-4F64-8BE5-A4A5883D8613}" presName="composite" presStyleCnt="0"/>
      <dgm:spPr/>
    </dgm:pt>
    <dgm:pt modelId="{D1E154BD-C29E-4C51-AA3C-FFF5858269F5}" type="pres">
      <dgm:prSet presAssocID="{FEB9AFDC-B372-4F64-8BE5-A4A5883D8613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77631-CE72-4241-8D0F-F38DD4BB45FE}" type="pres">
      <dgm:prSet presAssocID="{FEB9AFDC-B372-4F64-8BE5-A4A5883D8613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35551-B7B3-4F58-9393-FA33085C9AB2}" type="pres">
      <dgm:prSet presAssocID="{24C2F6E2-AC7B-4385-82C0-FD003CC1FC2E}" presName="sp" presStyleCnt="0"/>
      <dgm:spPr/>
    </dgm:pt>
    <dgm:pt modelId="{1A63120A-41A4-4195-83E4-2CA047742038}" type="pres">
      <dgm:prSet presAssocID="{F08A7A63-8F5B-47E2-84AD-8642C669CBD8}" presName="composite" presStyleCnt="0"/>
      <dgm:spPr/>
    </dgm:pt>
    <dgm:pt modelId="{AE2D57CB-C434-464C-BC5B-CE79DBF3559E}" type="pres">
      <dgm:prSet presAssocID="{F08A7A63-8F5B-47E2-84AD-8642C669CBD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8F006-CA40-4928-A972-D67A824FF076}" type="pres">
      <dgm:prSet presAssocID="{F08A7A63-8F5B-47E2-84AD-8642C669CBD8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53FBD-6D97-4237-9F45-A83191B19F4A}" type="pres">
      <dgm:prSet presAssocID="{54E2D4E6-33D5-4A37-B31B-CA7F924DDA05}" presName="sp" presStyleCnt="0"/>
      <dgm:spPr/>
    </dgm:pt>
    <dgm:pt modelId="{E4BFE436-6946-4017-B3C0-80AF02D5DDDC}" type="pres">
      <dgm:prSet presAssocID="{E22DCD27-E8EB-48D4-8D40-8B223CC785B9}" presName="composite" presStyleCnt="0"/>
      <dgm:spPr/>
    </dgm:pt>
    <dgm:pt modelId="{C7772A31-5119-47A6-8FAF-9F8CDD3CEE35}" type="pres">
      <dgm:prSet presAssocID="{E22DCD27-E8EB-48D4-8D40-8B223CC785B9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0F0E1-7961-4107-84D4-6CF4061018B3}" type="pres">
      <dgm:prSet presAssocID="{E22DCD27-E8EB-48D4-8D40-8B223CC785B9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297BE-34A2-468B-B9E4-FC33414B36C7}" type="pres">
      <dgm:prSet presAssocID="{9E87CB6C-8FC3-4072-B9F2-A1A0FC80FD7F}" presName="sp" presStyleCnt="0"/>
      <dgm:spPr/>
    </dgm:pt>
    <dgm:pt modelId="{0CE8098B-CD38-40EB-A832-3422435E2840}" type="pres">
      <dgm:prSet presAssocID="{D823CA9D-BC08-445F-98F1-9CCC2AA14C0D}" presName="composite" presStyleCnt="0"/>
      <dgm:spPr/>
    </dgm:pt>
    <dgm:pt modelId="{5E2F8C20-2B4B-4AC0-BE3D-C26D909E657D}" type="pres">
      <dgm:prSet presAssocID="{D823CA9D-BC08-445F-98F1-9CCC2AA14C0D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56934-7063-4743-AD9B-CD03590D298D}" type="pres">
      <dgm:prSet presAssocID="{D823CA9D-BC08-445F-98F1-9CCC2AA14C0D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5F73EE-C71A-4574-9303-EB5CFAA6314D}" srcId="{52D5C844-72DD-4C05-A980-8258B8D875CB}" destId="{D336CD36-D190-4486-831B-2F8442CF0A67}" srcOrd="0" destOrd="0" parTransId="{C0352A35-FED6-4C4D-8265-233A6E296166}" sibTransId="{23299BE1-C4A9-4415-897D-4B9ED01DC1B2}"/>
    <dgm:cxn modelId="{C03D8FB8-CFCE-4773-A215-4F71A3C12259}" type="presOf" srcId="{D823CA9D-BC08-445F-98F1-9CCC2AA14C0D}" destId="{5E2F8C20-2B4B-4AC0-BE3D-C26D909E657D}" srcOrd="0" destOrd="0" presId="urn:microsoft.com/office/officeart/2005/8/layout/chevron2"/>
    <dgm:cxn modelId="{FDEC83D3-6E63-4E4D-92AF-6ED1B3B77298}" srcId="{7BA6A25D-A9F8-4C8E-80BB-F384DB271121}" destId="{52D5C844-72DD-4C05-A980-8258B8D875CB}" srcOrd="0" destOrd="0" parTransId="{5D252DEC-A5BA-4D1D-82CA-9E0EE190AA69}" sibTransId="{FE42603C-5F25-467C-86F2-8AEC90F19EBF}"/>
    <dgm:cxn modelId="{BA7E983D-206C-457A-B5AA-1A76D705EBA1}" type="presOf" srcId="{FEB9AFDC-B372-4F64-8BE5-A4A5883D8613}" destId="{D1E154BD-C29E-4C51-AA3C-FFF5858269F5}" srcOrd="0" destOrd="0" presId="urn:microsoft.com/office/officeart/2005/8/layout/chevron2"/>
    <dgm:cxn modelId="{16B46348-8D9F-4B69-9149-684DF072644D}" srcId="{D823CA9D-BC08-445F-98F1-9CCC2AA14C0D}" destId="{47547836-9756-474A-AD62-4CFBB2647E7A}" srcOrd="0" destOrd="0" parTransId="{4F5D402C-0EA3-4F5E-8161-0A1C50DFEACA}" sibTransId="{4548F9BC-D7DB-4EE7-8F61-C775E0110748}"/>
    <dgm:cxn modelId="{50BE890D-9C2D-43D1-AC36-834C4DE35D09}" type="presOf" srcId="{87E889C3-480F-4A5E-B2BE-C80E2A840D2C}" destId="{0C20F0E1-7961-4107-84D4-6CF4061018B3}" srcOrd="0" destOrd="0" presId="urn:microsoft.com/office/officeart/2005/8/layout/chevron2"/>
    <dgm:cxn modelId="{0DABFE4A-458E-434E-98FF-A4F653E29319}" srcId="{7BA6A25D-A9F8-4C8E-80BB-F384DB271121}" destId="{D823CA9D-BC08-445F-98F1-9CCC2AA14C0D}" srcOrd="5" destOrd="0" parTransId="{495F642C-5113-417B-8D72-AE0E6582D71A}" sibTransId="{96244093-3693-475D-9A13-35124B944D15}"/>
    <dgm:cxn modelId="{BEFA3C91-5DD8-491E-BE24-69BB260AC2A9}" type="presOf" srcId="{E22DCD27-E8EB-48D4-8D40-8B223CC785B9}" destId="{C7772A31-5119-47A6-8FAF-9F8CDD3CEE35}" srcOrd="0" destOrd="0" presId="urn:microsoft.com/office/officeart/2005/8/layout/chevron2"/>
    <dgm:cxn modelId="{E2026138-9ABC-470C-9A9D-CA42E928A07B}" srcId="{7BA6A25D-A9F8-4C8E-80BB-F384DB271121}" destId="{E9388A80-9AE8-47AA-AF4A-AD2D804B1EBF}" srcOrd="1" destOrd="0" parTransId="{B101F8A1-F248-4141-91A9-C17E7AF0162C}" sibTransId="{84E1A1B6-93F9-49EC-A518-9F2C0A933F65}"/>
    <dgm:cxn modelId="{154FB0E3-57AF-4AE5-B5C6-6F77D0BD69FE}" type="presOf" srcId="{90D7F7D9-EC48-4B78-B830-1022585BCA9C}" destId="{BF677631-CE72-4241-8D0F-F38DD4BB45FE}" srcOrd="0" destOrd="0" presId="urn:microsoft.com/office/officeart/2005/8/layout/chevron2"/>
    <dgm:cxn modelId="{B3B3E36F-C8FE-46EA-B85A-8D08B66241E5}" type="presOf" srcId="{47547836-9756-474A-AD62-4CFBB2647E7A}" destId="{42756934-7063-4743-AD9B-CD03590D298D}" srcOrd="0" destOrd="0" presId="urn:microsoft.com/office/officeart/2005/8/layout/chevron2"/>
    <dgm:cxn modelId="{94DAE198-D0D8-4EC4-A2E6-38EB7734A403}" srcId="{E22DCD27-E8EB-48D4-8D40-8B223CC785B9}" destId="{87E889C3-480F-4A5E-B2BE-C80E2A840D2C}" srcOrd="0" destOrd="0" parTransId="{08827747-F9C0-49E1-A0BA-A705676DE717}" sibTransId="{E366320D-1DEC-4956-8956-4E3C88D929C5}"/>
    <dgm:cxn modelId="{05D95C10-DAFC-442E-937D-437101C427DF}" srcId="{7BA6A25D-A9F8-4C8E-80BB-F384DB271121}" destId="{F08A7A63-8F5B-47E2-84AD-8642C669CBD8}" srcOrd="3" destOrd="0" parTransId="{0C47F4DE-CD4A-44AF-95D2-32B4EB472039}" sibTransId="{54E2D4E6-33D5-4A37-B31B-CA7F924DDA05}"/>
    <dgm:cxn modelId="{859F5B36-F7B3-4436-91AB-E4D9CC102F03}" type="presOf" srcId="{7BA6A25D-A9F8-4C8E-80BB-F384DB271121}" destId="{1C7A6C26-B271-4C44-AA44-E97264CFAC07}" srcOrd="0" destOrd="0" presId="urn:microsoft.com/office/officeart/2005/8/layout/chevron2"/>
    <dgm:cxn modelId="{2A4C3C7F-A9D1-4794-B80B-D47A62A679DF}" type="presOf" srcId="{D336CD36-D190-4486-831B-2F8442CF0A67}" destId="{F91803D1-8C19-4C71-B7B3-5355EF340EE8}" srcOrd="0" destOrd="0" presId="urn:microsoft.com/office/officeart/2005/8/layout/chevron2"/>
    <dgm:cxn modelId="{B2BB8847-2DAB-4244-AA29-6299AB2DADA8}" type="presOf" srcId="{6CE511B2-A620-49B5-8C7C-FE80E266F7ED}" destId="{E958F006-CA40-4928-A972-D67A824FF076}" srcOrd="0" destOrd="0" presId="urn:microsoft.com/office/officeart/2005/8/layout/chevron2"/>
    <dgm:cxn modelId="{0A4B63A1-15CB-4968-A422-7BFB8444D73D}" srcId="{7BA6A25D-A9F8-4C8E-80BB-F384DB271121}" destId="{FEB9AFDC-B372-4F64-8BE5-A4A5883D8613}" srcOrd="2" destOrd="0" parTransId="{D4C22E35-2B5B-4B4E-88A1-85C84DD7BCB1}" sibTransId="{24C2F6E2-AC7B-4385-82C0-FD003CC1FC2E}"/>
    <dgm:cxn modelId="{896707DD-9165-4888-A6CE-247BFAF505FD}" type="presOf" srcId="{F08A7A63-8F5B-47E2-84AD-8642C669CBD8}" destId="{AE2D57CB-C434-464C-BC5B-CE79DBF3559E}" srcOrd="0" destOrd="0" presId="urn:microsoft.com/office/officeart/2005/8/layout/chevron2"/>
    <dgm:cxn modelId="{26A4EB27-A407-49B0-8AF8-AA4C83AFAF27}" type="presOf" srcId="{E9388A80-9AE8-47AA-AF4A-AD2D804B1EBF}" destId="{7AE740F7-FD0F-4AC7-9A32-BA2CC53DC4A8}" srcOrd="0" destOrd="0" presId="urn:microsoft.com/office/officeart/2005/8/layout/chevron2"/>
    <dgm:cxn modelId="{5C65940F-5312-4636-9D41-E9817BB775D9}" srcId="{E9388A80-9AE8-47AA-AF4A-AD2D804B1EBF}" destId="{35C46F68-BD02-4F6E-89A2-0DC474534708}" srcOrd="0" destOrd="0" parTransId="{048F457B-E2DB-4109-9F2E-9F740244C631}" sibTransId="{687F9FEB-5946-4639-8300-B06D3A21DB2E}"/>
    <dgm:cxn modelId="{094B9E56-62CB-4FDE-8D34-CB7E5FD48ED5}" srcId="{7BA6A25D-A9F8-4C8E-80BB-F384DB271121}" destId="{E22DCD27-E8EB-48D4-8D40-8B223CC785B9}" srcOrd="4" destOrd="0" parTransId="{85247122-DD87-419D-B785-64F8ADC2BF35}" sibTransId="{9E87CB6C-8FC3-4072-B9F2-A1A0FC80FD7F}"/>
    <dgm:cxn modelId="{995CEA79-D73D-45CF-BBD8-DDCBA2BB3C09}" type="presOf" srcId="{35C46F68-BD02-4F6E-89A2-0DC474534708}" destId="{F5E58809-A32D-49CF-8F63-2377501D06A0}" srcOrd="0" destOrd="0" presId="urn:microsoft.com/office/officeart/2005/8/layout/chevron2"/>
    <dgm:cxn modelId="{B9E3B093-B9FA-4915-87C0-28A2C888D2DE}" type="presOf" srcId="{52D5C844-72DD-4C05-A980-8258B8D875CB}" destId="{3EF9A3B8-5705-4FA9-BA51-08513AC55489}" srcOrd="0" destOrd="0" presId="urn:microsoft.com/office/officeart/2005/8/layout/chevron2"/>
    <dgm:cxn modelId="{1524D20A-2DE0-4A6B-903D-D1B661CB6AEB}" srcId="{FEB9AFDC-B372-4F64-8BE5-A4A5883D8613}" destId="{90D7F7D9-EC48-4B78-B830-1022585BCA9C}" srcOrd="0" destOrd="0" parTransId="{308485A5-0508-40C2-9534-41590445A70A}" sibTransId="{E2ED6CEE-9799-45DC-ABBB-6B3C43865E95}"/>
    <dgm:cxn modelId="{19C72B52-D18B-457E-93F3-39F88F91848C}" srcId="{F08A7A63-8F5B-47E2-84AD-8642C669CBD8}" destId="{6CE511B2-A620-49B5-8C7C-FE80E266F7ED}" srcOrd="0" destOrd="0" parTransId="{57B683FD-0C64-4EFE-A5C0-F8EC3136D675}" sibTransId="{1B3B79C0-3C6C-4728-B78D-682A3CF94FF6}"/>
    <dgm:cxn modelId="{C7BD447E-6DE7-4B3D-A666-A77461B3D71E}" type="presParOf" srcId="{1C7A6C26-B271-4C44-AA44-E97264CFAC07}" destId="{9B90AD40-A772-4E70-9680-44D89D92ED2C}" srcOrd="0" destOrd="0" presId="urn:microsoft.com/office/officeart/2005/8/layout/chevron2"/>
    <dgm:cxn modelId="{D350A02E-42E3-4806-9099-3F97293137CA}" type="presParOf" srcId="{9B90AD40-A772-4E70-9680-44D89D92ED2C}" destId="{3EF9A3B8-5705-4FA9-BA51-08513AC55489}" srcOrd="0" destOrd="0" presId="urn:microsoft.com/office/officeart/2005/8/layout/chevron2"/>
    <dgm:cxn modelId="{65891171-7E6D-4614-A9BF-C7F81DE509D8}" type="presParOf" srcId="{9B90AD40-A772-4E70-9680-44D89D92ED2C}" destId="{F91803D1-8C19-4C71-B7B3-5355EF340EE8}" srcOrd="1" destOrd="0" presId="urn:microsoft.com/office/officeart/2005/8/layout/chevron2"/>
    <dgm:cxn modelId="{D8D02B92-594B-4CF2-A91C-0B6CF59765D0}" type="presParOf" srcId="{1C7A6C26-B271-4C44-AA44-E97264CFAC07}" destId="{669D4EA3-65EF-47FA-8936-FEC5802F8855}" srcOrd="1" destOrd="0" presId="urn:microsoft.com/office/officeart/2005/8/layout/chevron2"/>
    <dgm:cxn modelId="{5AD3D474-7E61-4EF5-AC59-7E4F112BBE85}" type="presParOf" srcId="{1C7A6C26-B271-4C44-AA44-E97264CFAC07}" destId="{F3D2A632-F066-499D-99D2-52B3F8147409}" srcOrd="2" destOrd="0" presId="urn:microsoft.com/office/officeart/2005/8/layout/chevron2"/>
    <dgm:cxn modelId="{D4B2C5CA-42F7-418C-80A1-30CD3F81C198}" type="presParOf" srcId="{F3D2A632-F066-499D-99D2-52B3F8147409}" destId="{7AE740F7-FD0F-4AC7-9A32-BA2CC53DC4A8}" srcOrd="0" destOrd="0" presId="urn:microsoft.com/office/officeart/2005/8/layout/chevron2"/>
    <dgm:cxn modelId="{A22091C5-B6E6-4CC2-AF23-A3E0E30DE48F}" type="presParOf" srcId="{F3D2A632-F066-499D-99D2-52B3F8147409}" destId="{F5E58809-A32D-49CF-8F63-2377501D06A0}" srcOrd="1" destOrd="0" presId="urn:microsoft.com/office/officeart/2005/8/layout/chevron2"/>
    <dgm:cxn modelId="{EFA6E709-D40E-4CDB-A148-009E815FD3F1}" type="presParOf" srcId="{1C7A6C26-B271-4C44-AA44-E97264CFAC07}" destId="{ABF243D7-C984-48CB-BADA-1AB540C67C18}" srcOrd="3" destOrd="0" presId="urn:microsoft.com/office/officeart/2005/8/layout/chevron2"/>
    <dgm:cxn modelId="{253644F9-A298-4189-BEC1-B370DCE92CBE}" type="presParOf" srcId="{1C7A6C26-B271-4C44-AA44-E97264CFAC07}" destId="{4D71CA76-C39A-4565-80AD-668DB060F86A}" srcOrd="4" destOrd="0" presId="urn:microsoft.com/office/officeart/2005/8/layout/chevron2"/>
    <dgm:cxn modelId="{038C7FFF-2FE3-42FE-8ECE-AFFC91B44D54}" type="presParOf" srcId="{4D71CA76-C39A-4565-80AD-668DB060F86A}" destId="{D1E154BD-C29E-4C51-AA3C-FFF5858269F5}" srcOrd="0" destOrd="0" presId="urn:microsoft.com/office/officeart/2005/8/layout/chevron2"/>
    <dgm:cxn modelId="{FA0B4B90-37AC-48BF-AFE2-C4495980000C}" type="presParOf" srcId="{4D71CA76-C39A-4565-80AD-668DB060F86A}" destId="{BF677631-CE72-4241-8D0F-F38DD4BB45FE}" srcOrd="1" destOrd="0" presId="urn:microsoft.com/office/officeart/2005/8/layout/chevron2"/>
    <dgm:cxn modelId="{E64888B8-C8C1-43FE-BA50-5C2E12182F76}" type="presParOf" srcId="{1C7A6C26-B271-4C44-AA44-E97264CFAC07}" destId="{B7035551-B7B3-4F58-9393-FA33085C9AB2}" srcOrd="5" destOrd="0" presId="urn:microsoft.com/office/officeart/2005/8/layout/chevron2"/>
    <dgm:cxn modelId="{0FDE4890-61B0-43B8-85B3-A6717C63D5B2}" type="presParOf" srcId="{1C7A6C26-B271-4C44-AA44-E97264CFAC07}" destId="{1A63120A-41A4-4195-83E4-2CA047742038}" srcOrd="6" destOrd="0" presId="urn:microsoft.com/office/officeart/2005/8/layout/chevron2"/>
    <dgm:cxn modelId="{CD5FF16F-6120-4D1D-8436-7C5FAFA4C063}" type="presParOf" srcId="{1A63120A-41A4-4195-83E4-2CA047742038}" destId="{AE2D57CB-C434-464C-BC5B-CE79DBF3559E}" srcOrd="0" destOrd="0" presId="urn:microsoft.com/office/officeart/2005/8/layout/chevron2"/>
    <dgm:cxn modelId="{BF5DA90A-33C9-4162-9641-DA868BA92817}" type="presParOf" srcId="{1A63120A-41A4-4195-83E4-2CA047742038}" destId="{E958F006-CA40-4928-A972-D67A824FF076}" srcOrd="1" destOrd="0" presId="urn:microsoft.com/office/officeart/2005/8/layout/chevron2"/>
    <dgm:cxn modelId="{D153C588-46D7-4A7E-B82A-54D3C4AC3573}" type="presParOf" srcId="{1C7A6C26-B271-4C44-AA44-E97264CFAC07}" destId="{93A53FBD-6D97-4237-9F45-A83191B19F4A}" srcOrd="7" destOrd="0" presId="urn:microsoft.com/office/officeart/2005/8/layout/chevron2"/>
    <dgm:cxn modelId="{F3718DFC-845E-4B5C-AD25-C5F02EAE7473}" type="presParOf" srcId="{1C7A6C26-B271-4C44-AA44-E97264CFAC07}" destId="{E4BFE436-6946-4017-B3C0-80AF02D5DDDC}" srcOrd="8" destOrd="0" presId="urn:microsoft.com/office/officeart/2005/8/layout/chevron2"/>
    <dgm:cxn modelId="{A23D231E-860F-4474-B805-09490AFBF1B3}" type="presParOf" srcId="{E4BFE436-6946-4017-B3C0-80AF02D5DDDC}" destId="{C7772A31-5119-47A6-8FAF-9F8CDD3CEE35}" srcOrd="0" destOrd="0" presId="urn:microsoft.com/office/officeart/2005/8/layout/chevron2"/>
    <dgm:cxn modelId="{65F9D792-365B-4DD3-8CE8-FF8C937B96D4}" type="presParOf" srcId="{E4BFE436-6946-4017-B3C0-80AF02D5DDDC}" destId="{0C20F0E1-7961-4107-84D4-6CF4061018B3}" srcOrd="1" destOrd="0" presId="urn:microsoft.com/office/officeart/2005/8/layout/chevron2"/>
    <dgm:cxn modelId="{B57CB837-5045-4BBD-AA04-D9A93FB2B084}" type="presParOf" srcId="{1C7A6C26-B271-4C44-AA44-E97264CFAC07}" destId="{E68297BE-34A2-468B-B9E4-FC33414B36C7}" srcOrd="9" destOrd="0" presId="urn:microsoft.com/office/officeart/2005/8/layout/chevron2"/>
    <dgm:cxn modelId="{7766D319-BF42-41E9-93FA-89C453871D97}" type="presParOf" srcId="{1C7A6C26-B271-4C44-AA44-E97264CFAC07}" destId="{0CE8098B-CD38-40EB-A832-3422435E2840}" srcOrd="10" destOrd="0" presId="urn:microsoft.com/office/officeart/2005/8/layout/chevron2"/>
    <dgm:cxn modelId="{76DD0D6C-C590-4910-BAF4-D4BE1F2B72A6}" type="presParOf" srcId="{0CE8098B-CD38-40EB-A832-3422435E2840}" destId="{5E2F8C20-2B4B-4AC0-BE3D-C26D909E657D}" srcOrd="0" destOrd="0" presId="urn:microsoft.com/office/officeart/2005/8/layout/chevron2"/>
    <dgm:cxn modelId="{9FE6C270-097D-4D7D-B2EE-56BBD1A533BF}" type="presParOf" srcId="{0CE8098B-CD38-40EB-A832-3422435E2840}" destId="{42756934-7063-4743-AD9B-CD03590D29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BA24EB-2A31-4B1F-A48D-FD15F4978F0D}">
      <dsp:nvSpPr>
        <dsp:cNvPr id="0" name=""/>
        <dsp:cNvSpPr/>
      </dsp:nvSpPr>
      <dsp:spPr>
        <a:xfrm rot="10800000">
          <a:off x="1139370" y="2951"/>
          <a:ext cx="3373324" cy="122970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264" tIns="91440" rIns="170688" bIns="91440" numCol="1" spcCol="1270" anchor="ctr" anchorCtr="0">
          <a:noAutofit/>
        </a:bodyPr>
        <a:lstStyle/>
        <a:p>
          <a:pPr lvl="0" algn="ctr" defTabSz="1066800">
            <a:lnSpc>
              <a:spcPts val="24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Особенности климата Африки</a:t>
          </a:r>
          <a:endParaRPr lang="ru-RU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139370" y="2951"/>
        <a:ext cx="3373324" cy="1229700"/>
      </dsp:txXfrm>
    </dsp:sp>
    <dsp:sp modelId="{6DEDF4FC-4BFC-4789-9B5D-27DD77BC541B}">
      <dsp:nvSpPr>
        <dsp:cNvPr id="0" name=""/>
        <dsp:cNvSpPr/>
      </dsp:nvSpPr>
      <dsp:spPr>
        <a:xfrm>
          <a:off x="559972" y="43851"/>
          <a:ext cx="1158796" cy="11479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6D99B-2B7A-4761-A315-565537E8ED42}">
      <dsp:nvSpPr>
        <dsp:cNvPr id="0" name=""/>
        <dsp:cNvSpPr/>
      </dsp:nvSpPr>
      <dsp:spPr>
        <a:xfrm rot="10800000">
          <a:off x="1139370" y="1599727"/>
          <a:ext cx="3373324" cy="1229700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264" tIns="91440" rIns="170688" bIns="91440" numCol="1" spcCol="1270" anchor="ctr" anchorCtr="0">
          <a:noAutofit/>
        </a:bodyPr>
        <a:lstStyle/>
        <a:p>
          <a:pPr lvl="0" algn="ctr" defTabSz="1066800">
            <a:lnSpc>
              <a:spcPts val="24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Климатообразующие факторы</a:t>
          </a:r>
          <a:endParaRPr lang="ru-RU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139370" y="1599727"/>
        <a:ext cx="3373324" cy="1229700"/>
      </dsp:txXfrm>
    </dsp:sp>
    <dsp:sp modelId="{7593FED5-8206-4A55-AEB9-01DDB4C85E8D}">
      <dsp:nvSpPr>
        <dsp:cNvPr id="0" name=""/>
        <dsp:cNvSpPr/>
      </dsp:nvSpPr>
      <dsp:spPr>
        <a:xfrm>
          <a:off x="559972" y="1640627"/>
          <a:ext cx="1158796" cy="114790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C8138-16F6-4353-BAE7-0F2943371D8D}">
      <dsp:nvSpPr>
        <dsp:cNvPr id="0" name=""/>
        <dsp:cNvSpPr/>
      </dsp:nvSpPr>
      <dsp:spPr>
        <a:xfrm rot="10800000">
          <a:off x="1139370" y="3196503"/>
          <a:ext cx="3373324" cy="1229700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264" tIns="91440" rIns="170688" bIns="91440" numCol="1" spcCol="1270" anchor="ctr" anchorCtr="0">
          <a:noAutofit/>
        </a:bodyPr>
        <a:lstStyle/>
        <a:p>
          <a:pPr lvl="0" algn="ctr" defTabSz="1066800">
            <a:lnSpc>
              <a:spcPts val="24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Климатические пояса Африки</a:t>
          </a:r>
          <a:endParaRPr lang="ru-RU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139370" y="3196503"/>
        <a:ext cx="3373324" cy="1229700"/>
      </dsp:txXfrm>
    </dsp:sp>
    <dsp:sp modelId="{2BDE53FA-07DC-4405-B5A8-6BF99476A8D3}">
      <dsp:nvSpPr>
        <dsp:cNvPr id="0" name=""/>
        <dsp:cNvSpPr/>
      </dsp:nvSpPr>
      <dsp:spPr>
        <a:xfrm>
          <a:off x="531640" y="3168355"/>
          <a:ext cx="1158796" cy="114790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05894D-58C8-4B71-81C7-0285464715B0}">
      <dsp:nvSpPr>
        <dsp:cNvPr id="0" name=""/>
        <dsp:cNvSpPr/>
      </dsp:nvSpPr>
      <dsp:spPr>
        <a:xfrm>
          <a:off x="0" y="0"/>
          <a:ext cx="8072494" cy="8916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ts val="23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/>
              <a:latin typeface="Calibri" pitchFamily="34" charset="0"/>
            </a:rPr>
            <a:t>Какая древняя платформа лежит в основе материка?</a:t>
          </a:r>
          <a:endParaRPr lang="ru-RU" sz="2800" kern="1200" dirty="0">
            <a:effectLst/>
            <a:latin typeface="Calibri" pitchFamily="34" charset="0"/>
          </a:endParaRPr>
        </a:p>
      </dsp:txBody>
      <dsp:txXfrm>
        <a:off x="1703661" y="0"/>
        <a:ext cx="6368832" cy="891627"/>
      </dsp:txXfrm>
    </dsp:sp>
    <dsp:sp modelId="{8C040E69-477B-4CE1-BA05-06E572B80A5C}">
      <dsp:nvSpPr>
        <dsp:cNvPr id="0" name=""/>
        <dsp:cNvSpPr/>
      </dsp:nvSpPr>
      <dsp:spPr>
        <a:xfrm>
          <a:off x="71443" y="71437"/>
          <a:ext cx="778947" cy="71330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FCB7F6-1B0A-4103-BB40-C95E1BB72E93}">
      <dsp:nvSpPr>
        <dsp:cNvPr id="0" name=""/>
        <dsp:cNvSpPr/>
      </dsp:nvSpPr>
      <dsp:spPr>
        <a:xfrm>
          <a:off x="0" y="1019477"/>
          <a:ext cx="8072494" cy="8916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ts val="23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/>
              <a:latin typeface="Calibri" pitchFamily="34" charset="0"/>
            </a:rPr>
            <a:t>Какие формы рельефа  преобладают в  Африке?</a:t>
          </a:r>
          <a:endParaRPr lang="ru-RU" sz="2800" kern="1200" dirty="0">
            <a:effectLst/>
            <a:latin typeface="Calibri" pitchFamily="34" charset="0"/>
          </a:endParaRPr>
        </a:p>
      </dsp:txBody>
      <dsp:txXfrm>
        <a:off x="1703661" y="1019477"/>
        <a:ext cx="6368832" cy="891627"/>
      </dsp:txXfrm>
    </dsp:sp>
    <dsp:sp modelId="{332850EF-B194-4A66-B8F6-4BDA3F61167E}">
      <dsp:nvSpPr>
        <dsp:cNvPr id="0" name=""/>
        <dsp:cNvSpPr/>
      </dsp:nvSpPr>
      <dsp:spPr>
        <a:xfrm>
          <a:off x="71443" y="1090909"/>
          <a:ext cx="792702" cy="71330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21152E-7636-4F40-9B4C-D48E6AEB8172}">
      <dsp:nvSpPr>
        <dsp:cNvPr id="0" name=""/>
        <dsp:cNvSpPr/>
      </dsp:nvSpPr>
      <dsp:spPr>
        <a:xfrm>
          <a:off x="0" y="1948170"/>
          <a:ext cx="8072494" cy="8916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ts val="23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/>
              <a:latin typeface="Calibri" pitchFamily="34" charset="0"/>
            </a:rPr>
            <a:t>Почему в Африке нет высоких гор?</a:t>
          </a:r>
          <a:endParaRPr lang="ru-RU" sz="2800" kern="1200" dirty="0">
            <a:effectLst/>
            <a:latin typeface="Calibri" pitchFamily="34" charset="0"/>
          </a:endParaRPr>
        </a:p>
      </dsp:txBody>
      <dsp:txXfrm>
        <a:off x="1703661" y="1948170"/>
        <a:ext cx="6368832" cy="891627"/>
      </dsp:txXfrm>
    </dsp:sp>
    <dsp:sp modelId="{71A3B348-37A0-4BD0-9C69-7BF3F50F118D}">
      <dsp:nvSpPr>
        <dsp:cNvPr id="0" name=""/>
        <dsp:cNvSpPr/>
      </dsp:nvSpPr>
      <dsp:spPr>
        <a:xfrm>
          <a:off x="71443" y="2019607"/>
          <a:ext cx="778947" cy="71330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D3739C-E684-4E5A-B8C5-06F744EF37AF}">
      <dsp:nvSpPr>
        <dsp:cNvPr id="0" name=""/>
        <dsp:cNvSpPr/>
      </dsp:nvSpPr>
      <dsp:spPr>
        <a:xfrm>
          <a:off x="0" y="2942370"/>
          <a:ext cx="8072494" cy="8916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ts val="23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/>
              <a:latin typeface="Calibri" pitchFamily="34" charset="0"/>
            </a:rPr>
            <a:t>Назовите высшую точку Африки и её высоту.</a:t>
          </a:r>
          <a:endParaRPr lang="ru-RU" sz="2800" kern="1200" dirty="0">
            <a:effectLst/>
            <a:latin typeface="Calibri" pitchFamily="34" charset="0"/>
          </a:endParaRPr>
        </a:p>
      </dsp:txBody>
      <dsp:txXfrm>
        <a:off x="1703661" y="2942370"/>
        <a:ext cx="6368832" cy="891627"/>
      </dsp:txXfrm>
    </dsp:sp>
    <dsp:sp modelId="{66AD4016-927A-4E28-95C5-79A4C3AA64F8}">
      <dsp:nvSpPr>
        <dsp:cNvPr id="0" name=""/>
        <dsp:cNvSpPr/>
      </dsp:nvSpPr>
      <dsp:spPr>
        <a:xfrm>
          <a:off x="71443" y="3019735"/>
          <a:ext cx="778947" cy="71330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387762-D443-4F7F-ADA9-BD6B8E7D1C78}">
      <dsp:nvSpPr>
        <dsp:cNvPr id="0" name=""/>
        <dsp:cNvSpPr/>
      </dsp:nvSpPr>
      <dsp:spPr>
        <a:xfrm>
          <a:off x="0" y="3923160"/>
          <a:ext cx="8072494" cy="8916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ts val="23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/>
            </a:rPr>
            <a:t>Почему большая часть вулканов расположена в восточной части материка?</a:t>
          </a:r>
          <a:endParaRPr lang="ru-RU" sz="2800" kern="1200" dirty="0">
            <a:effectLst/>
          </a:endParaRPr>
        </a:p>
      </dsp:txBody>
      <dsp:txXfrm>
        <a:off x="1703661" y="3923160"/>
        <a:ext cx="6368832" cy="891627"/>
      </dsp:txXfrm>
    </dsp:sp>
    <dsp:sp modelId="{33C8CAD1-86E2-4850-81A7-D5B88BF66540}">
      <dsp:nvSpPr>
        <dsp:cNvPr id="0" name=""/>
        <dsp:cNvSpPr/>
      </dsp:nvSpPr>
      <dsp:spPr>
        <a:xfrm>
          <a:off x="71443" y="4000525"/>
          <a:ext cx="778947" cy="71330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677DD9-C78C-4AFA-A64C-F8D23F35DA72}">
      <dsp:nvSpPr>
        <dsp:cNvPr id="0" name=""/>
        <dsp:cNvSpPr/>
      </dsp:nvSpPr>
      <dsp:spPr>
        <a:xfrm rot="10800000">
          <a:off x="2109102" y="73074"/>
          <a:ext cx="8126468" cy="95669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6000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libri" pitchFamily="34" charset="0"/>
            </a:rPr>
            <a:t> В рельефе Африки преобладают:</a:t>
          </a:r>
        </a:p>
        <a:p>
          <a:pPr lvl="0" algn="l" defTabSz="10668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libri" pitchFamily="34" charset="0"/>
            </a:rPr>
            <a:t> а) низменности;  б) высокие равнины;                                     в)низкие горы;      г) высокие горы;</a:t>
          </a:r>
          <a:endParaRPr lang="ru-RU" sz="2400" kern="1200" dirty="0">
            <a:latin typeface="Calibri" pitchFamily="34" charset="0"/>
          </a:endParaRPr>
        </a:p>
      </dsp:txBody>
      <dsp:txXfrm rot="10800000">
        <a:off x="2109102" y="73074"/>
        <a:ext cx="8126468" cy="956697"/>
      </dsp:txXfrm>
    </dsp:sp>
    <dsp:sp modelId="{4C2C974C-6A50-4EEE-819A-37FFC37CE08B}">
      <dsp:nvSpPr>
        <dsp:cNvPr id="0" name=""/>
        <dsp:cNvSpPr/>
      </dsp:nvSpPr>
      <dsp:spPr>
        <a:xfrm>
          <a:off x="1407401" y="0"/>
          <a:ext cx="898951" cy="920315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814BC34B-697A-4811-97D0-1D1F97EECE30}">
      <dsp:nvSpPr>
        <dsp:cNvPr id="0" name=""/>
        <dsp:cNvSpPr/>
      </dsp:nvSpPr>
      <dsp:spPr>
        <a:xfrm rot="10800000">
          <a:off x="2148847" y="1179528"/>
          <a:ext cx="8053042" cy="108336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6000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libri" pitchFamily="34" charset="0"/>
            </a:rPr>
            <a:t> Более высокая часть Африки:</a:t>
          </a:r>
        </a:p>
        <a:p>
          <a:pPr lvl="0" algn="l" defTabSz="10668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libri" pitchFamily="34" charset="0"/>
            </a:rPr>
            <a:t>а)северная и западная; б) северная и восточная;                            в) южная и восточная;    г) южная и западная;</a:t>
          </a:r>
        </a:p>
      </dsp:txBody>
      <dsp:txXfrm rot="10800000">
        <a:off x="2148847" y="1179528"/>
        <a:ext cx="8053042" cy="1083362"/>
      </dsp:txXfrm>
    </dsp:sp>
    <dsp:sp modelId="{7CA7F125-6083-4EBF-B9FB-F9DACAFBD87A}">
      <dsp:nvSpPr>
        <dsp:cNvPr id="0" name=""/>
        <dsp:cNvSpPr/>
      </dsp:nvSpPr>
      <dsp:spPr>
        <a:xfrm>
          <a:off x="1405553" y="1152126"/>
          <a:ext cx="898951" cy="920315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32439B2F-ECE9-42AA-A677-821E95BA54F6}">
      <dsp:nvSpPr>
        <dsp:cNvPr id="0" name=""/>
        <dsp:cNvSpPr/>
      </dsp:nvSpPr>
      <dsp:spPr>
        <a:xfrm rot="10800000">
          <a:off x="2174466" y="2359331"/>
          <a:ext cx="8031972" cy="119489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6000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libri" pitchFamily="34" charset="0"/>
            </a:rPr>
            <a:t> </a:t>
          </a:r>
          <a:r>
            <a:rPr lang="ru-RU" sz="2400" b="1" kern="1200" dirty="0" smtClean="0">
              <a:latin typeface="Calibri" pitchFamily="34" charset="0"/>
            </a:rPr>
            <a:t>В восточной части материка находится:</a:t>
          </a:r>
        </a:p>
        <a:p>
          <a:pPr lvl="0" algn="l" defTabSz="10668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libri" pitchFamily="34" charset="0"/>
            </a:rPr>
            <a:t>а) крупнейшее на Земле плоскогорье; б) высокие горы;                                                      в) крупнейшие на Земле низменности;                                                   г) крупнейший на Земле разлом;</a:t>
          </a:r>
          <a:endParaRPr lang="ru-RU" sz="2400" kern="1200" dirty="0">
            <a:latin typeface="Calibri" pitchFamily="34" charset="0"/>
          </a:endParaRPr>
        </a:p>
      </dsp:txBody>
      <dsp:txXfrm rot="10800000">
        <a:off x="2174466" y="2359331"/>
        <a:ext cx="8031972" cy="1194897"/>
      </dsp:txXfrm>
    </dsp:sp>
    <dsp:sp modelId="{E787669A-C625-40FC-B375-35F40463F9A1}">
      <dsp:nvSpPr>
        <dsp:cNvPr id="0" name=""/>
        <dsp:cNvSpPr/>
      </dsp:nvSpPr>
      <dsp:spPr>
        <a:xfrm>
          <a:off x="1405022" y="2410123"/>
          <a:ext cx="898951" cy="920315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2C07A492-6C3A-48BC-872B-6FCB50473207}">
      <dsp:nvSpPr>
        <dsp:cNvPr id="0" name=""/>
        <dsp:cNvSpPr/>
      </dsp:nvSpPr>
      <dsp:spPr>
        <a:xfrm rot="10800000">
          <a:off x="2185400" y="3617331"/>
          <a:ext cx="8017606" cy="104296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6000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libri" pitchFamily="34" charset="0"/>
            </a:rPr>
            <a:t>Самая высокая вершина Африки:</a:t>
          </a:r>
        </a:p>
        <a:p>
          <a:pPr lvl="0" algn="l" defTabSz="10668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libri" pitchFamily="34" charset="0"/>
            </a:rPr>
            <a:t>а) Рувензори; б) Камерун;  в) Килиманджаро;      г) Кения</a:t>
          </a:r>
          <a:endParaRPr lang="ru-RU" sz="2400" kern="1200" dirty="0">
            <a:latin typeface="Calibri" pitchFamily="34" charset="0"/>
          </a:endParaRPr>
        </a:p>
      </dsp:txBody>
      <dsp:txXfrm rot="10800000">
        <a:off x="2185400" y="3617331"/>
        <a:ext cx="8017606" cy="1042969"/>
      </dsp:txXfrm>
    </dsp:sp>
    <dsp:sp modelId="{11EFC20D-4476-48A2-84D8-B1A4D38A1563}">
      <dsp:nvSpPr>
        <dsp:cNvPr id="0" name=""/>
        <dsp:cNvSpPr/>
      </dsp:nvSpPr>
      <dsp:spPr>
        <a:xfrm>
          <a:off x="1404662" y="3589497"/>
          <a:ext cx="898951" cy="920315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585C6FAF-3A42-4856-B62B-1945C1C0CDF2}">
      <dsp:nvSpPr>
        <dsp:cNvPr id="0" name=""/>
        <dsp:cNvSpPr/>
      </dsp:nvSpPr>
      <dsp:spPr>
        <a:xfrm rot="10800000">
          <a:off x="2222073" y="4797139"/>
          <a:ext cx="7981053" cy="105638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6000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libri" pitchFamily="34" charset="0"/>
            </a:rPr>
            <a:t> В северной Африке больше, чем в южной </a:t>
          </a:r>
        </a:p>
        <a:p>
          <a:pPr lvl="0" algn="l" defTabSz="10668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libri" pitchFamily="34" charset="0"/>
            </a:rPr>
            <a:t>а) алмазов;  б) золота;     в) нефти; г) меди </a:t>
          </a:r>
          <a:endParaRPr lang="ru-RU" sz="2400" kern="1200" dirty="0">
            <a:latin typeface="Calibri" pitchFamily="34" charset="0"/>
          </a:endParaRPr>
        </a:p>
      </dsp:txBody>
      <dsp:txXfrm rot="10800000">
        <a:off x="2222073" y="4797139"/>
        <a:ext cx="7981053" cy="1056382"/>
      </dsp:txXfrm>
    </dsp:sp>
    <dsp:sp modelId="{4754CA89-57AE-4BBC-9D82-0C629AD0AD7C}">
      <dsp:nvSpPr>
        <dsp:cNvPr id="0" name=""/>
        <dsp:cNvSpPr/>
      </dsp:nvSpPr>
      <dsp:spPr>
        <a:xfrm>
          <a:off x="1456378" y="4769359"/>
          <a:ext cx="898951" cy="920315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677DD9-C78C-4AFA-A64C-F8D23F35DA72}">
      <dsp:nvSpPr>
        <dsp:cNvPr id="0" name=""/>
        <dsp:cNvSpPr/>
      </dsp:nvSpPr>
      <dsp:spPr>
        <a:xfrm rot="10800000">
          <a:off x="2109102" y="73074"/>
          <a:ext cx="8126468" cy="95669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6000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libri" pitchFamily="34" charset="0"/>
            </a:rPr>
            <a:t> В рельефе Африки преобладают:</a:t>
          </a:r>
        </a:p>
        <a:p>
          <a:pPr lvl="0" algn="l" defTabSz="10668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libri" pitchFamily="34" charset="0"/>
            </a:rPr>
            <a:t> а) низменности;  </a:t>
          </a:r>
          <a:r>
            <a:rPr lang="ru-RU" sz="2400" b="1" kern="1200" dirty="0" smtClean="0">
              <a:solidFill>
                <a:srgbClr val="FF0000"/>
              </a:solidFill>
              <a:latin typeface="Calibri" pitchFamily="34" charset="0"/>
            </a:rPr>
            <a:t>б) высокие равнины</a:t>
          </a:r>
          <a:r>
            <a:rPr lang="ru-RU" sz="2400" kern="1200" dirty="0" smtClean="0">
              <a:latin typeface="Calibri" pitchFamily="34" charset="0"/>
            </a:rPr>
            <a:t>;                                     в)низкие горы;      г) высокие горы;</a:t>
          </a:r>
          <a:endParaRPr lang="ru-RU" sz="2400" kern="1200" dirty="0">
            <a:latin typeface="Calibri" pitchFamily="34" charset="0"/>
          </a:endParaRPr>
        </a:p>
      </dsp:txBody>
      <dsp:txXfrm rot="10800000">
        <a:off x="2109102" y="73074"/>
        <a:ext cx="8126468" cy="956697"/>
      </dsp:txXfrm>
    </dsp:sp>
    <dsp:sp modelId="{4C2C974C-6A50-4EEE-819A-37FFC37CE08B}">
      <dsp:nvSpPr>
        <dsp:cNvPr id="0" name=""/>
        <dsp:cNvSpPr/>
      </dsp:nvSpPr>
      <dsp:spPr>
        <a:xfrm>
          <a:off x="1407401" y="0"/>
          <a:ext cx="898951" cy="920315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814BC34B-697A-4811-97D0-1D1F97EECE30}">
      <dsp:nvSpPr>
        <dsp:cNvPr id="0" name=""/>
        <dsp:cNvSpPr/>
      </dsp:nvSpPr>
      <dsp:spPr>
        <a:xfrm rot="10800000">
          <a:off x="2148847" y="1179528"/>
          <a:ext cx="8053042" cy="108336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6000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libri" pitchFamily="34" charset="0"/>
            </a:rPr>
            <a:t> Более высокая часть Африки:</a:t>
          </a:r>
        </a:p>
        <a:p>
          <a:pPr lvl="0" algn="l" defTabSz="10668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libri" pitchFamily="34" charset="0"/>
            </a:rPr>
            <a:t>а)северная и западная; б) северная и восточная;                            </a:t>
          </a:r>
          <a:r>
            <a:rPr lang="ru-RU" sz="2400" b="1" kern="1200" dirty="0" smtClean="0">
              <a:solidFill>
                <a:srgbClr val="FF0000"/>
              </a:solidFill>
              <a:latin typeface="Calibri" pitchFamily="34" charset="0"/>
            </a:rPr>
            <a:t>в) южная и восточная</a:t>
          </a:r>
          <a:r>
            <a:rPr lang="ru-RU" sz="2400" kern="1200" dirty="0" smtClean="0">
              <a:latin typeface="Calibri" pitchFamily="34" charset="0"/>
            </a:rPr>
            <a:t>;    г) южная и западная;</a:t>
          </a:r>
        </a:p>
      </dsp:txBody>
      <dsp:txXfrm rot="10800000">
        <a:off x="2148847" y="1179528"/>
        <a:ext cx="8053042" cy="1083362"/>
      </dsp:txXfrm>
    </dsp:sp>
    <dsp:sp modelId="{7CA7F125-6083-4EBF-B9FB-F9DACAFBD87A}">
      <dsp:nvSpPr>
        <dsp:cNvPr id="0" name=""/>
        <dsp:cNvSpPr/>
      </dsp:nvSpPr>
      <dsp:spPr>
        <a:xfrm>
          <a:off x="1405553" y="1152126"/>
          <a:ext cx="898951" cy="920315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32439B2F-ECE9-42AA-A677-821E95BA54F6}">
      <dsp:nvSpPr>
        <dsp:cNvPr id="0" name=""/>
        <dsp:cNvSpPr/>
      </dsp:nvSpPr>
      <dsp:spPr>
        <a:xfrm rot="10800000">
          <a:off x="2174466" y="2359331"/>
          <a:ext cx="8031972" cy="119489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6000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libri" pitchFamily="34" charset="0"/>
            </a:rPr>
            <a:t> </a:t>
          </a:r>
          <a:r>
            <a:rPr lang="ru-RU" sz="2400" b="1" kern="1200" dirty="0" smtClean="0">
              <a:latin typeface="Calibri" pitchFamily="34" charset="0"/>
            </a:rPr>
            <a:t>В восточной части материка находится:</a:t>
          </a:r>
        </a:p>
        <a:p>
          <a:pPr lvl="0" algn="l" defTabSz="10668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libri" pitchFamily="34" charset="0"/>
            </a:rPr>
            <a:t>а) крупнейшее на Земле плоскогорье; б) высокие горы;                                                      в) крупнейшие на Земле низменности;                                                   </a:t>
          </a:r>
          <a:r>
            <a:rPr lang="ru-RU" sz="2400" b="1" kern="1200" dirty="0" smtClean="0">
              <a:solidFill>
                <a:srgbClr val="FF0000"/>
              </a:solidFill>
              <a:latin typeface="Calibri" pitchFamily="34" charset="0"/>
            </a:rPr>
            <a:t>г) крупнейший на Земле разлом;</a:t>
          </a:r>
          <a:endParaRPr lang="ru-RU" sz="2400" b="1" kern="1200" dirty="0">
            <a:solidFill>
              <a:srgbClr val="FF0000"/>
            </a:solidFill>
            <a:latin typeface="Calibri" pitchFamily="34" charset="0"/>
          </a:endParaRPr>
        </a:p>
      </dsp:txBody>
      <dsp:txXfrm rot="10800000">
        <a:off x="2174466" y="2359331"/>
        <a:ext cx="8031972" cy="1194897"/>
      </dsp:txXfrm>
    </dsp:sp>
    <dsp:sp modelId="{E787669A-C625-40FC-B375-35F40463F9A1}">
      <dsp:nvSpPr>
        <dsp:cNvPr id="0" name=""/>
        <dsp:cNvSpPr/>
      </dsp:nvSpPr>
      <dsp:spPr>
        <a:xfrm>
          <a:off x="1405022" y="2410123"/>
          <a:ext cx="898951" cy="920315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2C07A492-6C3A-48BC-872B-6FCB50473207}">
      <dsp:nvSpPr>
        <dsp:cNvPr id="0" name=""/>
        <dsp:cNvSpPr/>
      </dsp:nvSpPr>
      <dsp:spPr>
        <a:xfrm rot="10800000">
          <a:off x="2185400" y="3617331"/>
          <a:ext cx="8017606" cy="104296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6000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libri" pitchFamily="34" charset="0"/>
            </a:rPr>
            <a:t>Самая высокая вершина Африки:</a:t>
          </a:r>
        </a:p>
        <a:p>
          <a:pPr lvl="0" algn="l" defTabSz="10668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libri" pitchFamily="34" charset="0"/>
            </a:rPr>
            <a:t>а) </a:t>
          </a:r>
          <a:r>
            <a:rPr lang="ru-RU" sz="2400" kern="1200" dirty="0" err="1" smtClean="0">
              <a:latin typeface="Calibri" pitchFamily="34" charset="0"/>
            </a:rPr>
            <a:t>Рувензори</a:t>
          </a:r>
          <a:r>
            <a:rPr lang="ru-RU" sz="2400" kern="1200" dirty="0" smtClean="0">
              <a:latin typeface="Calibri" pitchFamily="34" charset="0"/>
            </a:rPr>
            <a:t>; б) Камерун;  </a:t>
          </a:r>
          <a:r>
            <a:rPr lang="ru-RU" sz="2400" b="1" kern="1200" dirty="0" smtClean="0">
              <a:solidFill>
                <a:srgbClr val="FF0000"/>
              </a:solidFill>
              <a:latin typeface="Calibri" pitchFamily="34" charset="0"/>
            </a:rPr>
            <a:t>в) Килиманджаро</a:t>
          </a:r>
          <a:r>
            <a:rPr lang="ru-RU" sz="2400" kern="1200" dirty="0" smtClean="0">
              <a:latin typeface="Calibri" pitchFamily="34" charset="0"/>
            </a:rPr>
            <a:t>;   г) Кения</a:t>
          </a:r>
          <a:endParaRPr lang="ru-RU" sz="2400" kern="1200" dirty="0">
            <a:latin typeface="Calibri" pitchFamily="34" charset="0"/>
          </a:endParaRPr>
        </a:p>
      </dsp:txBody>
      <dsp:txXfrm rot="10800000">
        <a:off x="2185400" y="3617331"/>
        <a:ext cx="8017606" cy="1042969"/>
      </dsp:txXfrm>
    </dsp:sp>
    <dsp:sp modelId="{11EFC20D-4476-48A2-84D8-B1A4D38A1563}">
      <dsp:nvSpPr>
        <dsp:cNvPr id="0" name=""/>
        <dsp:cNvSpPr/>
      </dsp:nvSpPr>
      <dsp:spPr>
        <a:xfrm>
          <a:off x="1404662" y="3589497"/>
          <a:ext cx="898951" cy="920315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585C6FAF-3A42-4856-B62B-1945C1C0CDF2}">
      <dsp:nvSpPr>
        <dsp:cNvPr id="0" name=""/>
        <dsp:cNvSpPr/>
      </dsp:nvSpPr>
      <dsp:spPr>
        <a:xfrm rot="10800000">
          <a:off x="2222073" y="4797139"/>
          <a:ext cx="7981053" cy="105638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6000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libri" pitchFamily="34" charset="0"/>
            </a:rPr>
            <a:t> В северной Африке больше, чем в южной </a:t>
          </a:r>
        </a:p>
        <a:p>
          <a:pPr lvl="0" algn="l" defTabSz="10668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libri" pitchFamily="34" charset="0"/>
            </a:rPr>
            <a:t>а) алмазов;  б) золота;     </a:t>
          </a:r>
          <a:r>
            <a:rPr lang="ru-RU" sz="2400" b="1" kern="1200" dirty="0" smtClean="0">
              <a:solidFill>
                <a:srgbClr val="FF0000"/>
              </a:solidFill>
              <a:latin typeface="Calibri" pitchFamily="34" charset="0"/>
            </a:rPr>
            <a:t>в) нефти</a:t>
          </a:r>
          <a:r>
            <a:rPr lang="ru-RU" sz="2400" kern="1200" dirty="0" smtClean="0">
              <a:latin typeface="Calibri" pitchFamily="34" charset="0"/>
            </a:rPr>
            <a:t>; г) меди </a:t>
          </a:r>
          <a:endParaRPr lang="ru-RU" sz="2400" kern="1200" dirty="0">
            <a:latin typeface="Calibri" pitchFamily="34" charset="0"/>
          </a:endParaRPr>
        </a:p>
      </dsp:txBody>
      <dsp:txXfrm rot="10800000">
        <a:off x="2222073" y="4797139"/>
        <a:ext cx="7981053" cy="1056382"/>
      </dsp:txXfrm>
    </dsp:sp>
    <dsp:sp modelId="{4754CA89-57AE-4BBC-9D82-0C629AD0AD7C}">
      <dsp:nvSpPr>
        <dsp:cNvPr id="0" name=""/>
        <dsp:cNvSpPr/>
      </dsp:nvSpPr>
      <dsp:spPr>
        <a:xfrm>
          <a:off x="1456378" y="4769359"/>
          <a:ext cx="898951" cy="920315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F9A3B8-5705-4FA9-BA51-08513AC55489}">
      <dsp:nvSpPr>
        <dsp:cNvPr id="0" name=""/>
        <dsp:cNvSpPr/>
      </dsp:nvSpPr>
      <dsp:spPr>
        <a:xfrm rot="5400000">
          <a:off x="-153474" y="156636"/>
          <a:ext cx="1023166" cy="71621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1</a:t>
          </a:r>
          <a:endParaRPr lang="ru-RU" sz="2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-153474" y="156636"/>
        <a:ext cx="1023166" cy="716216"/>
      </dsp:txXfrm>
    </dsp:sp>
    <dsp:sp modelId="{F91803D1-8C19-4C71-B7B3-5355EF340EE8}">
      <dsp:nvSpPr>
        <dsp:cNvPr id="0" name=""/>
        <dsp:cNvSpPr/>
      </dsp:nvSpPr>
      <dsp:spPr>
        <a:xfrm rot="5400000">
          <a:off x="4165864" y="-3446486"/>
          <a:ext cx="665407" cy="75647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900" kern="1200" dirty="0" smtClean="0"/>
            <a:t>экваториальный</a:t>
          </a:r>
          <a:endParaRPr lang="ru-RU" sz="3900" kern="1200" dirty="0"/>
        </a:p>
      </dsp:txBody>
      <dsp:txXfrm rot="5400000">
        <a:off x="4165864" y="-3446486"/>
        <a:ext cx="665407" cy="7564703"/>
      </dsp:txXfrm>
    </dsp:sp>
    <dsp:sp modelId="{7AE740F7-FD0F-4AC7-9A32-BA2CC53DC4A8}">
      <dsp:nvSpPr>
        <dsp:cNvPr id="0" name=""/>
        <dsp:cNvSpPr/>
      </dsp:nvSpPr>
      <dsp:spPr>
        <a:xfrm rot="5400000">
          <a:off x="-153474" y="1082988"/>
          <a:ext cx="1023166" cy="71621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2</a:t>
          </a:r>
          <a:endParaRPr lang="ru-RU" sz="2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-153474" y="1082988"/>
        <a:ext cx="1023166" cy="716216"/>
      </dsp:txXfrm>
    </dsp:sp>
    <dsp:sp modelId="{F5E58809-A32D-49CF-8F63-2377501D06A0}">
      <dsp:nvSpPr>
        <dsp:cNvPr id="0" name=""/>
        <dsp:cNvSpPr/>
      </dsp:nvSpPr>
      <dsp:spPr>
        <a:xfrm rot="5400000">
          <a:off x="4166039" y="-2520309"/>
          <a:ext cx="665057" cy="75647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900" kern="1200" dirty="0" smtClean="0"/>
            <a:t>тропический</a:t>
          </a:r>
          <a:endParaRPr lang="ru-RU" sz="3900" kern="1200" dirty="0"/>
        </a:p>
      </dsp:txBody>
      <dsp:txXfrm rot="5400000">
        <a:off x="4166039" y="-2520309"/>
        <a:ext cx="665057" cy="7564703"/>
      </dsp:txXfrm>
    </dsp:sp>
    <dsp:sp modelId="{D1E154BD-C29E-4C51-AA3C-FFF5858269F5}">
      <dsp:nvSpPr>
        <dsp:cNvPr id="0" name=""/>
        <dsp:cNvSpPr/>
      </dsp:nvSpPr>
      <dsp:spPr>
        <a:xfrm rot="5400000">
          <a:off x="-153474" y="2009339"/>
          <a:ext cx="1023166" cy="71621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3</a:t>
          </a:r>
          <a:endParaRPr lang="ru-RU" sz="2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-153474" y="2009339"/>
        <a:ext cx="1023166" cy="716216"/>
      </dsp:txXfrm>
    </dsp:sp>
    <dsp:sp modelId="{BF677631-CE72-4241-8D0F-F38DD4BB45FE}">
      <dsp:nvSpPr>
        <dsp:cNvPr id="0" name=""/>
        <dsp:cNvSpPr/>
      </dsp:nvSpPr>
      <dsp:spPr>
        <a:xfrm rot="5400000">
          <a:off x="4166039" y="-1593957"/>
          <a:ext cx="665057" cy="75647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900" kern="1200" dirty="0" smtClean="0"/>
            <a:t>субэкваториальный</a:t>
          </a:r>
          <a:endParaRPr lang="ru-RU" sz="3900" kern="1200" dirty="0"/>
        </a:p>
      </dsp:txBody>
      <dsp:txXfrm rot="5400000">
        <a:off x="4166039" y="-1593957"/>
        <a:ext cx="665057" cy="7564703"/>
      </dsp:txXfrm>
    </dsp:sp>
    <dsp:sp modelId="{AE2D57CB-C434-464C-BC5B-CE79DBF3559E}">
      <dsp:nvSpPr>
        <dsp:cNvPr id="0" name=""/>
        <dsp:cNvSpPr/>
      </dsp:nvSpPr>
      <dsp:spPr>
        <a:xfrm rot="5400000">
          <a:off x="-153474" y="2935691"/>
          <a:ext cx="1023166" cy="71621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4</a:t>
          </a:r>
          <a:endParaRPr lang="ru-RU" sz="2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-153474" y="2935691"/>
        <a:ext cx="1023166" cy="716216"/>
      </dsp:txXfrm>
    </dsp:sp>
    <dsp:sp modelId="{E958F006-CA40-4928-A972-D67A824FF076}">
      <dsp:nvSpPr>
        <dsp:cNvPr id="0" name=""/>
        <dsp:cNvSpPr/>
      </dsp:nvSpPr>
      <dsp:spPr>
        <a:xfrm rot="5400000">
          <a:off x="4166039" y="-667606"/>
          <a:ext cx="665057" cy="75647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900" kern="1200" dirty="0" smtClean="0"/>
            <a:t>экваториальный</a:t>
          </a:r>
          <a:endParaRPr lang="ru-RU" sz="3900" kern="1200" dirty="0"/>
        </a:p>
      </dsp:txBody>
      <dsp:txXfrm rot="5400000">
        <a:off x="4166039" y="-667606"/>
        <a:ext cx="665057" cy="7564703"/>
      </dsp:txXfrm>
    </dsp:sp>
    <dsp:sp modelId="{C7772A31-5119-47A6-8FAF-9F8CDD3CEE35}">
      <dsp:nvSpPr>
        <dsp:cNvPr id="0" name=""/>
        <dsp:cNvSpPr/>
      </dsp:nvSpPr>
      <dsp:spPr>
        <a:xfrm rot="5400000">
          <a:off x="-153474" y="3862043"/>
          <a:ext cx="1023166" cy="71621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5</a:t>
          </a:r>
          <a:endParaRPr lang="ru-RU" sz="2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-153474" y="3862043"/>
        <a:ext cx="1023166" cy="716216"/>
      </dsp:txXfrm>
    </dsp:sp>
    <dsp:sp modelId="{0C20F0E1-7961-4107-84D4-6CF4061018B3}">
      <dsp:nvSpPr>
        <dsp:cNvPr id="0" name=""/>
        <dsp:cNvSpPr/>
      </dsp:nvSpPr>
      <dsp:spPr>
        <a:xfrm rot="5400000">
          <a:off x="4166039" y="258745"/>
          <a:ext cx="665057" cy="75647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900" kern="1200" dirty="0" smtClean="0"/>
            <a:t>тропический</a:t>
          </a:r>
          <a:endParaRPr lang="ru-RU" sz="3900" kern="1200" dirty="0"/>
        </a:p>
      </dsp:txBody>
      <dsp:txXfrm rot="5400000">
        <a:off x="4166039" y="258745"/>
        <a:ext cx="665057" cy="7564703"/>
      </dsp:txXfrm>
    </dsp:sp>
    <dsp:sp modelId="{5E2F8C20-2B4B-4AC0-BE3D-C26D909E657D}">
      <dsp:nvSpPr>
        <dsp:cNvPr id="0" name=""/>
        <dsp:cNvSpPr/>
      </dsp:nvSpPr>
      <dsp:spPr>
        <a:xfrm rot="5400000">
          <a:off x="-153474" y="4788395"/>
          <a:ext cx="1023166" cy="71621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6</a:t>
          </a:r>
          <a:endParaRPr lang="ru-RU" sz="2800" b="1" kern="120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-153474" y="4788395"/>
        <a:ext cx="1023166" cy="716216"/>
      </dsp:txXfrm>
    </dsp:sp>
    <dsp:sp modelId="{42756934-7063-4743-AD9B-CD03590D298D}">
      <dsp:nvSpPr>
        <dsp:cNvPr id="0" name=""/>
        <dsp:cNvSpPr/>
      </dsp:nvSpPr>
      <dsp:spPr>
        <a:xfrm rot="5400000">
          <a:off x="4166039" y="1185097"/>
          <a:ext cx="665057" cy="75647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900" kern="1200" dirty="0" smtClean="0"/>
            <a:t>экваториальный</a:t>
          </a:r>
          <a:endParaRPr lang="ru-RU" sz="3900" kern="1200" dirty="0"/>
        </a:p>
      </dsp:txBody>
      <dsp:txXfrm rot="5400000">
        <a:off x="4166039" y="1185097"/>
        <a:ext cx="665057" cy="756470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F9A3B8-5705-4FA9-BA51-08513AC55489}">
      <dsp:nvSpPr>
        <dsp:cNvPr id="0" name=""/>
        <dsp:cNvSpPr/>
      </dsp:nvSpPr>
      <dsp:spPr>
        <a:xfrm rot="5400000">
          <a:off x="-153474" y="156636"/>
          <a:ext cx="1023166" cy="71621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7</a:t>
          </a:r>
          <a:endParaRPr lang="ru-RU" sz="2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-153474" y="156636"/>
        <a:ext cx="1023166" cy="716216"/>
      </dsp:txXfrm>
    </dsp:sp>
    <dsp:sp modelId="{F91803D1-8C19-4C71-B7B3-5355EF340EE8}">
      <dsp:nvSpPr>
        <dsp:cNvPr id="0" name=""/>
        <dsp:cNvSpPr/>
      </dsp:nvSpPr>
      <dsp:spPr>
        <a:xfrm rot="5400000">
          <a:off x="4165864" y="-3446486"/>
          <a:ext cx="665407" cy="75647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900" kern="1200" dirty="0" smtClean="0"/>
            <a:t>субэкваториальный</a:t>
          </a:r>
          <a:endParaRPr lang="ru-RU" sz="3900" kern="1200" dirty="0"/>
        </a:p>
      </dsp:txBody>
      <dsp:txXfrm rot="5400000">
        <a:off x="4165864" y="-3446486"/>
        <a:ext cx="665407" cy="7564703"/>
      </dsp:txXfrm>
    </dsp:sp>
    <dsp:sp modelId="{7AE740F7-FD0F-4AC7-9A32-BA2CC53DC4A8}">
      <dsp:nvSpPr>
        <dsp:cNvPr id="0" name=""/>
        <dsp:cNvSpPr/>
      </dsp:nvSpPr>
      <dsp:spPr>
        <a:xfrm rot="5400000">
          <a:off x="-153474" y="1082988"/>
          <a:ext cx="1023166" cy="71621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8</a:t>
          </a:r>
          <a:endParaRPr lang="ru-RU" sz="2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-153474" y="1082988"/>
        <a:ext cx="1023166" cy="716216"/>
      </dsp:txXfrm>
    </dsp:sp>
    <dsp:sp modelId="{F5E58809-A32D-49CF-8F63-2377501D06A0}">
      <dsp:nvSpPr>
        <dsp:cNvPr id="0" name=""/>
        <dsp:cNvSpPr/>
      </dsp:nvSpPr>
      <dsp:spPr>
        <a:xfrm rot="5400000">
          <a:off x="4166039" y="-2520309"/>
          <a:ext cx="665057" cy="75647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900" kern="1200" dirty="0" smtClean="0"/>
            <a:t>тропический</a:t>
          </a:r>
          <a:endParaRPr lang="ru-RU" sz="3900" kern="1200" dirty="0"/>
        </a:p>
      </dsp:txBody>
      <dsp:txXfrm rot="5400000">
        <a:off x="4166039" y="-2520309"/>
        <a:ext cx="665057" cy="7564703"/>
      </dsp:txXfrm>
    </dsp:sp>
    <dsp:sp modelId="{D1E154BD-C29E-4C51-AA3C-FFF5858269F5}">
      <dsp:nvSpPr>
        <dsp:cNvPr id="0" name=""/>
        <dsp:cNvSpPr/>
      </dsp:nvSpPr>
      <dsp:spPr>
        <a:xfrm rot="5400000">
          <a:off x="-153474" y="2009339"/>
          <a:ext cx="1023166" cy="71621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9</a:t>
          </a:r>
          <a:endParaRPr lang="ru-RU" sz="2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-153474" y="2009339"/>
        <a:ext cx="1023166" cy="716216"/>
      </dsp:txXfrm>
    </dsp:sp>
    <dsp:sp modelId="{BF677631-CE72-4241-8D0F-F38DD4BB45FE}">
      <dsp:nvSpPr>
        <dsp:cNvPr id="0" name=""/>
        <dsp:cNvSpPr/>
      </dsp:nvSpPr>
      <dsp:spPr>
        <a:xfrm rot="5400000">
          <a:off x="4166039" y="-1593957"/>
          <a:ext cx="665057" cy="75647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900" kern="1200" dirty="0" smtClean="0"/>
            <a:t>субтропический</a:t>
          </a:r>
          <a:endParaRPr lang="ru-RU" sz="3900" kern="1200" dirty="0"/>
        </a:p>
      </dsp:txBody>
      <dsp:txXfrm rot="5400000">
        <a:off x="4166039" y="-1593957"/>
        <a:ext cx="665057" cy="7564703"/>
      </dsp:txXfrm>
    </dsp:sp>
    <dsp:sp modelId="{AE2D57CB-C434-464C-BC5B-CE79DBF3559E}">
      <dsp:nvSpPr>
        <dsp:cNvPr id="0" name=""/>
        <dsp:cNvSpPr/>
      </dsp:nvSpPr>
      <dsp:spPr>
        <a:xfrm rot="5400000">
          <a:off x="-153474" y="2935691"/>
          <a:ext cx="1023166" cy="71621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10</a:t>
          </a:r>
          <a:endParaRPr lang="ru-RU" sz="2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-153474" y="2935691"/>
        <a:ext cx="1023166" cy="716216"/>
      </dsp:txXfrm>
    </dsp:sp>
    <dsp:sp modelId="{E958F006-CA40-4928-A972-D67A824FF076}">
      <dsp:nvSpPr>
        <dsp:cNvPr id="0" name=""/>
        <dsp:cNvSpPr/>
      </dsp:nvSpPr>
      <dsp:spPr>
        <a:xfrm rot="5400000">
          <a:off x="4166039" y="-667606"/>
          <a:ext cx="665057" cy="75647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900" kern="1200" dirty="0" smtClean="0"/>
            <a:t>субэкваториальный</a:t>
          </a:r>
          <a:endParaRPr lang="ru-RU" sz="3900" kern="1200" dirty="0"/>
        </a:p>
      </dsp:txBody>
      <dsp:txXfrm rot="5400000">
        <a:off x="4166039" y="-667606"/>
        <a:ext cx="665057" cy="7564703"/>
      </dsp:txXfrm>
    </dsp:sp>
    <dsp:sp modelId="{C7772A31-5119-47A6-8FAF-9F8CDD3CEE35}">
      <dsp:nvSpPr>
        <dsp:cNvPr id="0" name=""/>
        <dsp:cNvSpPr/>
      </dsp:nvSpPr>
      <dsp:spPr>
        <a:xfrm rot="5400000">
          <a:off x="-153474" y="3862043"/>
          <a:ext cx="1023166" cy="71621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11</a:t>
          </a:r>
          <a:endParaRPr lang="ru-RU" sz="2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-153474" y="3862043"/>
        <a:ext cx="1023166" cy="716216"/>
      </dsp:txXfrm>
    </dsp:sp>
    <dsp:sp modelId="{0C20F0E1-7961-4107-84D4-6CF4061018B3}">
      <dsp:nvSpPr>
        <dsp:cNvPr id="0" name=""/>
        <dsp:cNvSpPr/>
      </dsp:nvSpPr>
      <dsp:spPr>
        <a:xfrm rot="5400000">
          <a:off x="4166039" y="258745"/>
          <a:ext cx="665057" cy="75647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900" kern="1200" dirty="0" smtClean="0"/>
            <a:t>экваториальный</a:t>
          </a:r>
          <a:endParaRPr lang="ru-RU" sz="3900" kern="1200" dirty="0"/>
        </a:p>
      </dsp:txBody>
      <dsp:txXfrm rot="5400000">
        <a:off x="4166039" y="258745"/>
        <a:ext cx="665057" cy="7564703"/>
      </dsp:txXfrm>
    </dsp:sp>
    <dsp:sp modelId="{5E2F8C20-2B4B-4AC0-BE3D-C26D909E657D}">
      <dsp:nvSpPr>
        <dsp:cNvPr id="0" name=""/>
        <dsp:cNvSpPr/>
      </dsp:nvSpPr>
      <dsp:spPr>
        <a:xfrm rot="5400000">
          <a:off x="-153474" y="4788395"/>
          <a:ext cx="1023166" cy="71621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12</a:t>
          </a:r>
          <a:endParaRPr lang="ru-RU" sz="2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-153474" y="4788395"/>
        <a:ext cx="1023166" cy="716216"/>
      </dsp:txXfrm>
    </dsp:sp>
    <dsp:sp modelId="{42756934-7063-4743-AD9B-CD03590D298D}">
      <dsp:nvSpPr>
        <dsp:cNvPr id="0" name=""/>
        <dsp:cNvSpPr/>
      </dsp:nvSpPr>
      <dsp:spPr>
        <a:xfrm rot="5400000">
          <a:off x="4166039" y="1185097"/>
          <a:ext cx="665057" cy="75647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900" kern="1200" dirty="0" smtClean="0"/>
            <a:t>субтропический</a:t>
          </a:r>
          <a:endParaRPr lang="ru-RU" sz="3900" kern="1200" dirty="0"/>
        </a:p>
      </dsp:txBody>
      <dsp:txXfrm rot="5400000">
        <a:off x="4166039" y="1185097"/>
        <a:ext cx="665057" cy="7564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112C5-3386-4873-AA29-CC50533EED2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78CCC-01E8-43F7-A4AB-9561FEE9E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96F7-EDA7-4A01-9E05-1CFAC9C2C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991B-FACD-4288-95C2-D5EA6004A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F71C-5C51-4621-A1FF-AF6B3CDA8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519C-E545-4AD6-80BE-15DBC8015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2E20-3ACC-483C-A9CF-E67D4E2CC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7CE10-7BBF-469D-B1B7-2729DD4BA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107F-7937-493E-BCAC-AEB05D9BA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D2D3-A0A5-4ADD-B5D7-491059CD6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3B2D-3D74-4BFE-8C3A-67610E8D0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9A28-0981-4439-BA04-4EB1C2FCF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E5A4-7AC1-4F9A-95B9-65EF0FF77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EB093-1733-470F-9E0E-688B2B25B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advClick="0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eg"/><Relationship Id="rId7" Type="http://schemas.openxmlformats.org/officeDocument/2006/relationships/slide" Target="slide2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3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_______Microsoft_Office_PowerPoint_97-20033.ppt"/><Relationship Id="rId13" Type="http://schemas.openxmlformats.org/officeDocument/2006/relationships/oleObject" Target="../embeddings/____________Microsoft_Office_PowerPoint_97-20038.ppt"/><Relationship Id="rId18" Type="http://schemas.openxmlformats.org/officeDocument/2006/relationships/image" Target="../media/image19.jpeg"/><Relationship Id="rId3" Type="http://schemas.openxmlformats.org/officeDocument/2006/relationships/image" Target="../media/image6.png"/><Relationship Id="rId7" Type="http://schemas.openxmlformats.org/officeDocument/2006/relationships/oleObject" Target="../embeddings/____________Microsoft_Office_PowerPoint_97-20032.ppt"/><Relationship Id="rId12" Type="http://schemas.openxmlformats.org/officeDocument/2006/relationships/oleObject" Target="../embeddings/____________Microsoft_Office_PowerPoint_97-20037.ppt"/><Relationship Id="rId1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_______Microsoft_Office_PowerPoint_97-20031.ppt"/><Relationship Id="rId11" Type="http://schemas.openxmlformats.org/officeDocument/2006/relationships/oleObject" Target="../embeddings/____________Microsoft_Office_PowerPoint_97-20036.ppt"/><Relationship Id="rId5" Type="http://schemas.openxmlformats.org/officeDocument/2006/relationships/image" Target="../media/image8.jpeg"/><Relationship Id="rId15" Type="http://schemas.openxmlformats.org/officeDocument/2006/relationships/image" Target="../media/image16.jpeg"/><Relationship Id="rId10" Type="http://schemas.openxmlformats.org/officeDocument/2006/relationships/oleObject" Target="../embeddings/____________Microsoft_Office_PowerPoint_97-20035.ppt"/><Relationship Id="rId4" Type="http://schemas.openxmlformats.org/officeDocument/2006/relationships/image" Target="../media/image7.png"/><Relationship Id="rId9" Type="http://schemas.openxmlformats.org/officeDocument/2006/relationships/oleObject" Target="../embeddings/____________Microsoft_Office_PowerPoint_97-20034.ppt"/><Relationship Id="rId1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9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25.xml"/><Relationship Id="rId7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21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slide" Target="slide1.xml"/><Relationship Id="rId12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openxmlformats.org/officeDocument/2006/relationships/slide" Target="slide11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10.xml"/><Relationship Id="rId1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slide" Target="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9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slide" Target="slid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slide" Target="slide9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slide" Target="slid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44824"/>
            <a:ext cx="9144000" cy="123266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Климат Африки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2996952"/>
            <a:ext cx="6400800" cy="64807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Африка - самый жаркий материк.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 descr="550px-Africa_(orthographic_projection).svg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764704"/>
            <a:ext cx="1008112" cy="983449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 useBgFill="1">
        <p:nvSpPr>
          <p:cNvPr id="7" name="Умножение 6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0" y="6165304"/>
            <a:ext cx="755576" cy="692696"/>
          </a:xfrm>
          <a:prstGeom prst="mathMultiply">
            <a:avLst/>
          </a:prstGeom>
          <a:ln>
            <a:solidFill>
              <a:schemeClr val="accent6">
                <a:alpha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8" name="Нашивка 7">
            <a:hlinkClick r:id="" action="ppaction://hlinkshowjump?jump=nextslide"/>
          </p:cNvPr>
          <p:cNvSpPr/>
          <p:nvPr/>
        </p:nvSpPr>
        <p:spPr>
          <a:xfrm>
            <a:off x="8532440" y="6381328"/>
            <a:ext cx="503984" cy="396000"/>
          </a:xfrm>
          <a:prstGeom prst="chevron">
            <a:avLst/>
          </a:prstGeom>
          <a:ln>
            <a:solidFill>
              <a:schemeClr val="accent6">
                <a:alpha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7236296" y="4869160"/>
            <a:ext cx="1656184" cy="1008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Тесты</a:t>
            </a:r>
            <a:endParaRPr lang="ru-RU" sz="2800" dirty="0"/>
          </a:p>
        </p:txBody>
      </p:sp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2051720" y="4869160"/>
            <a:ext cx="1656184" cy="1008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Вопросы</a:t>
            </a:r>
          </a:p>
          <a:p>
            <a:pPr algn="ctr"/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04665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География материков и океанов. 7 класс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3779912" y="4869160"/>
            <a:ext cx="1656184" cy="1008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Задания</a:t>
            </a:r>
            <a:endParaRPr lang="ru-RU" sz="2800" dirty="0"/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>
            <a:off x="5508104" y="4869160"/>
            <a:ext cx="1656184" cy="1008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Практика</a:t>
            </a:r>
            <a:endParaRPr lang="ru-RU" sz="2800" dirty="0"/>
          </a:p>
        </p:txBody>
      </p:sp>
      <p:sp>
        <p:nvSpPr>
          <p:cNvPr id="14" name="Прямоугольник 13">
            <a:hlinkClick r:id="rId8" action="ppaction://hlinksldjump"/>
          </p:cNvPr>
          <p:cNvSpPr/>
          <p:nvPr/>
        </p:nvSpPr>
        <p:spPr>
          <a:xfrm>
            <a:off x="323528" y="4869160"/>
            <a:ext cx="1656184" cy="1008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Теория</a:t>
            </a:r>
            <a:endParaRPr lang="ru-RU" sz="2800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47" name="WordArt 19"/>
          <p:cNvSpPr>
            <a:spLocks noChangeArrowheads="1" noChangeShapeType="1" noTextEdit="1"/>
          </p:cNvSpPr>
          <p:nvPr/>
        </p:nvSpPr>
        <p:spPr bwMode="auto">
          <a:xfrm>
            <a:off x="251520" y="548680"/>
            <a:ext cx="86407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Климатообразующие факторы</a:t>
            </a:r>
          </a:p>
        </p:txBody>
      </p:sp>
      <p:sp>
        <p:nvSpPr>
          <p:cNvPr id="150548" name="Text Box 20"/>
          <p:cNvSpPr txBox="1">
            <a:spLocks noChangeArrowheads="1"/>
          </p:cNvSpPr>
          <p:nvPr/>
        </p:nvSpPr>
        <p:spPr bwMode="auto">
          <a:xfrm>
            <a:off x="395536" y="1124744"/>
            <a:ext cx="8169224" cy="86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ru-RU" sz="2400" dirty="0"/>
              <a:t>(основные КФ, которые необходимо запомнить и уметь </a:t>
            </a:r>
          </a:p>
          <a:p>
            <a:pPr algn="ctr">
              <a:lnSpc>
                <a:spcPts val="2000"/>
              </a:lnSpc>
              <a:defRPr/>
            </a:pPr>
            <a:r>
              <a:rPr lang="ru-RU" sz="2400" dirty="0"/>
              <a:t>применять для характеристики климата </a:t>
            </a:r>
          </a:p>
          <a:p>
            <a:pPr algn="ctr">
              <a:lnSpc>
                <a:spcPts val="2000"/>
              </a:lnSpc>
              <a:defRPr/>
            </a:pPr>
            <a:r>
              <a:rPr lang="ru-RU" sz="2400" dirty="0"/>
              <a:t>любой территории Земли)</a:t>
            </a:r>
          </a:p>
        </p:txBody>
      </p:sp>
      <p:sp>
        <p:nvSpPr>
          <p:cNvPr id="21" name="Умножение 20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0" y="6165304"/>
            <a:ext cx="755576" cy="692696"/>
          </a:xfrm>
          <a:prstGeom prst="mathMultiply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Нашивка 21">
            <a:hlinkClick r:id="rId2" action="ppaction://hlinksldjump"/>
          </p:cNvPr>
          <p:cNvSpPr/>
          <p:nvPr/>
        </p:nvSpPr>
        <p:spPr>
          <a:xfrm>
            <a:off x="8532440" y="6381328"/>
            <a:ext cx="503984" cy="396000"/>
          </a:xfrm>
          <a:prstGeom prst="chevron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3219450" y="3346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 flipV="1">
            <a:off x="4356100" y="2276475"/>
            <a:ext cx="1588" cy="792163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endParaRPr lang="ru-RU"/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 flipH="1">
            <a:off x="2555875" y="4005263"/>
            <a:ext cx="792163" cy="1587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endParaRPr lang="ru-RU"/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5435600" y="4005263"/>
            <a:ext cx="792163" cy="1587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endParaRPr lang="ru-RU"/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H="1">
            <a:off x="2987675" y="4652963"/>
            <a:ext cx="647700" cy="647700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endParaRPr lang="ru-RU"/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>
            <a:off x="5148263" y="4652963"/>
            <a:ext cx="576262" cy="576262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endParaRPr lang="ru-RU"/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3635375" y="1341438"/>
            <a:ext cx="322264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ГШ°</a:t>
            </a:r>
          </a:p>
          <a:p>
            <a:pPr>
              <a:defRPr/>
            </a:pPr>
            <a:endParaRPr lang="ru-RU" sz="60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2" name="Group 10"/>
          <p:cNvGrpSpPr>
            <a:grpSpLocks/>
          </p:cNvGrpSpPr>
          <p:nvPr/>
        </p:nvGrpSpPr>
        <p:grpSpPr bwMode="auto">
          <a:xfrm>
            <a:off x="971600" y="3212976"/>
            <a:ext cx="1152475" cy="1359024"/>
            <a:chOff x="720" y="2160"/>
            <a:chExt cx="618" cy="720"/>
          </a:xfrm>
        </p:grpSpPr>
        <p:sp>
          <p:nvSpPr>
            <p:cNvPr id="33" name="Line 11"/>
            <p:cNvSpPr>
              <a:spLocks noChangeShapeType="1"/>
            </p:cNvSpPr>
            <p:nvPr/>
          </p:nvSpPr>
          <p:spPr bwMode="auto">
            <a:xfrm>
              <a:off x="1020" y="2160"/>
              <a:ext cx="150" cy="720"/>
            </a:xfrm>
            <a:prstGeom prst="line">
              <a:avLst/>
            </a:prstGeom>
            <a:noFill/>
            <a:ln w="10160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884" y="2523"/>
              <a:ext cx="454" cy="45"/>
            </a:xfrm>
            <a:prstGeom prst="line">
              <a:avLst/>
            </a:prstGeom>
            <a:noFill/>
            <a:ln w="10160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13"/>
            <p:cNvSpPr>
              <a:spLocks noChangeShapeType="1"/>
            </p:cNvSpPr>
            <p:nvPr/>
          </p:nvSpPr>
          <p:spPr bwMode="auto">
            <a:xfrm flipH="1">
              <a:off x="720" y="2160"/>
              <a:ext cx="300" cy="720"/>
            </a:xfrm>
            <a:prstGeom prst="line">
              <a:avLst/>
            </a:prstGeom>
            <a:noFill/>
            <a:ln w="10160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6300192" y="2852936"/>
            <a:ext cx="10795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12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Tahoma" pitchFamily="34" charset="0"/>
                <a:cs typeface="Tahoma" pitchFamily="34" charset="0"/>
              </a:rPr>
              <a:t>Р</a:t>
            </a: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2267744" y="4941168"/>
            <a:ext cx="863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</a:t>
            </a:r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>
            <a:off x="2411413" y="6237288"/>
            <a:ext cx="6477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/>
          <a:p>
            <a:endParaRPr lang="ru-RU"/>
          </a:p>
        </p:txBody>
      </p:sp>
      <p:sp>
        <p:nvSpPr>
          <p:cNvPr id="39" name="Line 17"/>
          <p:cNvSpPr>
            <a:spLocks noChangeShapeType="1"/>
          </p:cNvSpPr>
          <p:nvPr/>
        </p:nvSpPr>
        <p:spPr bwMode="auto">
          <a:xfrm flipH="1" flipV="1">
            <a:off x="2411413" y="6453188"/>
            <a:ext cx="6477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/>
          <a:p>
            <a:endParaRPr lang="ru-RU"/>
          </a:p>
        </p:txBody>
      </p:sp>
      <p:pic>
        <p:nvPicPr>
          <p:cNvPr id="4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301208"/>
            <a:ext cx="12239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AutoShape 3"/>
          <p:cNvSpPr>
            <a:spLocks noChangeArrowheads="1"/>
          </p:cNvSpPr>
          <p:nvPr/>
        </p:nvSpPr>
        <p:spPr bwMode="auto">
          <a:xfrm>
            <a:off x="3348038" y="3068638"/>
            <a:ext cx="2087562" cy="1871662"/>
          </a:xfrm>
          <a:prstGeom prst="octagon">
            <a:avLst>
              <a:gd name="adj" fmla="val 29287"/>
            </a:avLst>
          </a:prstGeom>
          <a:solidFill>
            <a:srgbClr val="38B6AA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80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КФ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14942" y="1857364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географическая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широта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0034" y="4572008"/>
            <a:ext cx="1707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атмосферная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циркуляция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43240" y="5786454"/>
            <a:ext cx="1650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океанические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течения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92280" y="4077072"/>
            <a:ext cx="100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рельеф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76256" y="5517232"/>
            <a:ext cx="1608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удалённость </a:t>
            </a:r>
          </a:p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океанов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xit" presetSubtype="12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150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50548" grpId="0"/>
      <p:bldP spid="150548" grpId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8" grpId="0" animBg="1"/>
      <p:bldP spid="41" grpId="0" animBg="1"/>
      <p:bldP spid="42" grpId="0"/>
      <p:bldP spid="43" grpId="0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Климатические пояса Африки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Рисунок 15" descr="05.12.png"/>
          <p:cNvPicPr>
            <a:picLocks noChangeAspect="1"/>
          </p:cNvPicPr>
          <p:nvPr/>
        </p:nvPicPr>
        <p:blipFill>
          <a:blip r:embed="rId3" cstate="print"/>
          <a:srcRect l="8189" t="4941" r="3101" b="6107"/>
          <a:stretch>
            <a:fillRect/>
          </a:stretch>
        </p:blipFill>
        <p:spPr>
          <a:xfrm>
            <a:off x="467544" y="1052736"/>
            <a:ext cx="4680520" cy="518457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 cstate="print"/>
          <a:srcRect l="4263" t="2155" r="3370" b="3989"/>
          <a:stretch>
            <a:fillRect/>
          </a:stretch>
        </p:blipFill>
        <p:spPr bwMode="auto">
          <a:xfrm>
            <a:off x="467544" y="980728"/>
            <a:ext cx="4680520" cy="5256584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7" name="Рисунок 16" descr="05.12и.jpg"/>
          <p:cNvPicPr>
            <a:picLocks noChangeAspect="1"/>
          </p:cNvPicPr>
          <p:nvPr/>
        </p:nvPicPr>
        <p:blipFill>
          <a:blip r:embed="rId5" cstate="print"/>
          <a:srcRect l="4279" t="1134" r="3006" b="3672"/>
          <a:stretch>
            <a:fillRect/>
          </a:stretch>
        </p:blipFill>
        <p:spPr>
          <a:xfrm>
            <a:off x="467544" y="980728"/>
            <a:ext cx="4680520" cy="525658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2555776" y="3356992"/>
            <a:ext cx="340158" cy="461665"/>
          </a:xfrm>
          <a:prstGeom prst="rect">
            <a:avLst/>
          </a:prstGeom>
          <a:solidFill>
            <a:schemeClr val="lt1">
              <a:alpha val="5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843808" y="2780928"/>
            <a:ext cx="340158" cy="461665"/>
          </a:xfrm>
          <a:prstGeom prst="rect">
            <a:avLst/>
          </a:prstGeom>
          <a:solidFill>
            <a:schemeClr val="lt1">
              <a:alpha val="5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2060848"/>
            <a:ext cx="340158" cy="461665"/>
          </a:xfrm>
          <a:prstGeom prst="rect">
            <a:avLst/>
          </a:prstGeom>
          <a:solidFill>
            <a:schemeClr val="lt1">
              <a:alpha val="5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463886" y="1226369"/>
            <a:ext cx="379922" cy="461665"/>
          </a:xfrm>
          <a:prstGeom prst="rect">
            <a:avLst/>
          </a:prstGeom>
          <a:solidFill>
            <a:schemeClr val="lt1">
              <a:alpha val="5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275856" y="4221088"/>
            <a:ext cx="340158" cy="461665"/>
          </a:xfrm>
          <a:prstGeom prst="rect">
            <a:avLst/>
          </a:prstGeom>
          <a:solidFill>
            <a:schemeClr val="lt1">
              <a:alpha val="5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131840" y="5085184"/>
            <a:ext cx="340158" cy="461665"/>
          </a:xfrm>
          <a:prstGeom prst="rect">
            <a:avLst/>
          </a:prstGeom>
          <a:solidFill>
            <a:schemeClr val="lt1">
              <a:alpha val="5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131840" y="5733256"/>
            <a:ext cx="379922" cy="461665"/>
          </a:xfrm>
          <a:prstGeom prst="rect">
            <a:avLst/>
          </a:prstGeom>
          <a:solidFill>
            <a:schemeClr val="lt1">
              <a:alpha val="5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25" name="Умножение 24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0" y="6165304"/>
            <a:ext cx="755576" cy="692696"/>
          </a:xfrm>
          <a:prstGeom prst="mathMultiply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Нашивка 25">
            <a:hlinkClick r:id="" action="ppaction://hlinkshowjump?jump=firstslide"/>
          </p:cNvPr>
          <p:cNvSpPr/>
          <p:nvPr/>
        </p:nvSpPr>
        <p:spPr>
          <a:xfrm>
            <a:off x="8316488" y="6462000"/>
            <a:ext cx="503984" cy="396000"/>
          </a:xfrm>
          <a:prstGeom prst="chevron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носка 1 27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012160" y="1133408"/>
            <a:ext cx="2808312" cy="432048"/>
          </a:xfrm>
          <a:prstGeom prst="borderCallout1">
            <a:avLst>
              <a:gd name="adj1" fmla="val 47610"/>
              <a:gd name="adj2" fmla="val 54"/>
              <a:gd name="adj3" fmla="val 86846"/>
              <a:gd name="adj4" fmla="val -112334"/>
            </a:avLst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СУБТРОПИЧЕСКИЙ</a:t>
            </a:r>
            <a:endParaRPr lang="ru-RU" sz="2400" dirty="0"/>
          </a:p>
        </p:txBody>
      </p:sp>
      <p:sp>
        <p:nvSpPr>
          <p:cNvPr id="29" name="Выноска 1 28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012160" y="1925496"/>
            <a:ext cx="2808312" cy="432048"/>
          </a:xfrm>
          <a:prstGeom prst="borderCallout1">
            <a:avLst>
              <a:gd name="adj1" fmla="val 50817"/>
              <a:gd name="adj2" fmla="val -933"/>
              <a:gd name="adj3" fmla="val 83640"/>
              <a:gd name="adj4" fmla="val -102961"/>
            </a:avLst>
          </a:prstGeom>
          <a:solidFill>
            <a:srgbClr val="F1CC8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ТРОПИЧЕСКИЙ</a:t>
            </a:r>
            <a:endParaRPr lang="ru-RU" sz="2400" dirty="0"/>
          </a:p>
        </p:txBody>
      </p:sp>
      <p:sp>
        <p:nvSpPr>
          <p:cNvPr id="30" name="Выноска 1 29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5940152" y="2636912"/>
            <a:ext cx="2880320" cy="432048"/>
          </a:xfrm>
          <a:prstGeom prst="borderCallout1">
            <a:avLst>
              <a:gd name="adj1" fmla="val 47610"/>
              <a:gd name="adj2" fmla="val -156"/>
              <a:gd name="adj3" fmla="val 82036"/>
              <a:gd name="adj4" fmla="val -9600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СУБЭКВАТОРИАЛЬНЫИЙ</a:t>
            </a:r>
            <a:endParaRPr lang="ru-RU" sz="2000" dirty="0"/>
          </a:p>
        </p:txBody>
      </p:sp>
      <p:sp>
        <p:nvSpPr>
          <p:cNvPr id="31" name="Выноска 1 30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6012160" y="3356992"/>
            <a:ext cx="2808312" cy="432048"/>
          </a:xfrm>
          <a:prstGeom prst="borderCallout1">
            <a:avLst>
              <a:gd name="adj1" fmla="val 54024"/>
              <a:gd name="adj2" fmla="val -440"/>
              <a:gd name="adj3" fmla="val 54459"/>
              <a:gd name="adj4" fmla="val -111347"/>
            </a:avLst>
          </a:prstGeom>
          <a:solidFill>
            <a:srgbClr val="F79747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ЭКВАТОРИАЛЬНЫЙ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Выноска 1 31"/>
          <p:cNvSpPr/>
          <p:nvPr/>
        </p:nvSpPr>
        <p:spPr>
          <a:xfrm>
            <a:off x="6012160" y="4157744"/>
            <a:ext cx="2808312" cy="432048"/>
          </a:xfrm>
          <a:prstGeom prst="borderCallout1">
            <a:avLst>
              <a:gd name="adj1" fmla="val 50817"/>
              <a:gd name="adj2" fmla="val 547"/>
              <a:gd name="adj3" fmla="val 74020"/>
              <a:gd name="adj4" fmla="val -8569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СУБЭКВАТОРИАЛЬНЫЙ</a:t>
            </a:r>
            <a:endParaRPr lang="ru-RU" sz="2000" dirty="0"/>
          </a:p>
        </p:txBody>
      </p:sp>
      <p:sp>
        <p:nvSpPr>
          <p:cNvPr id="33" name="Выноска 1 32"/>
          <p:cNvSpPr/>
          <p:nvPr/>
        </p:nvSpPr>
        <p:spPr>
          <a:xfrm>
            <a:off x="6012160" y="4941168"/>
            <a:ext cx="2808312" cy="432048"/>
          </a:xfrm>
          <a:prstGeom prst="borderCallout1">
            <a:avLst>
              <a:gd name="adj1" fmla="val 47610"/>
              <a:gd name="adj2" fmla="val -933"/>
              <a:gd name="adj3" fmla="val 86846"/>
              <a:gd name="adj4" fmla="val -91120"/>
            </a:avLst>
          </a:prstGeom>
          <a:solidFill>
            <a:srgbClr val="F1CC8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ТРОПИЧЕСКИЙ</a:t>
            </a:r>
            <a:endParaRPr lang="ru-RU" sz="2400" dirty="0"/>
          </a:p>
        </p:txBody>
      </p:sp>
      <p:sp>
        <p:nvSpPr>
          <p:cNvPr id="34" name="Выноска 1 33"/>
          <p:cNvSpPr/>
          <p:nvPr/>
        </p:nvSpPr>
        <p:spPr>
          <a:xfrm>
            <a:off x="6012160" y="5661248"/>
            <a:ext cx="2808312" cy="432048"/>
          </a:xfrm>
          <a:prstGeom prst="borderCallout1">
            <a:avLst>
              <a:gd name="adj1" fmla="val 47610"/>
              <a:gd name="adj2" fmla="val -933"/>
              <a:gd name="adj3" fmla="val 67606"/>
              <a:gd name="adj4" fmla="val -89640"/>
            </a:avLst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СУБТРОПИЧЕСКИЙ</a:t>
            </a:r>
            <a:endParaRPr lang="ru-RU" sz="2400" dirty="0"/>
          </a:p>
        </p:txBody>
      </p:sp>
      <p:graphicFrame>
        <p:nvGraphicFramePr>
          <p:cNvPr id="24579" name="Object 3">
            <a:hlinkClick r:id="" action="ppaction://noaction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1619672" y="3239180"/>
          <a:ext cx="432048" cy="582994"/>
        </p:xfrm>
        <a:graphic>
          <a:graphicData uri="http://schemas.openxmlformats.org/presentationml/2006/ole">
            <p:oleObj spid="_x0000_s24579" name="Презентация" r:id="rId6" imgW="3427333" imgH="4570403" progId="PowerPoint.Show.8">
              <p:embed/>
            </p:oleObj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4932040" y="864786"/>
          <a:ext cx="4211960" cy="5683503"/>
        </p:xfrm>
        <a:graphic>
          <a:graphicData uri="http://schemas.openxmlformats.org/presentationml/2006/ole">
            <p:oleObj spid="_x0000_s24580" name="Презентация" r:id="rId7" imgW="3427333" imgH="4570403" progId="PowerPoint.Show.8">
              <p:embed/>
            </p:oleObj>
          </a:graphicData>
        </a:graphic>
      </p:graphicFrame>
      <p:graphicFrame>
        <p:nvGraphicFramePr>
          <p:cNvPr id="24581" name="Object 5">
            <a:hlinkClick r:id="" action="ppaction://noaction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3491880" y="2636912"/>
          <a:ext cx="467544" cy="687758"/>
        </p:xfrm>
        <a:graphic>
          <a:graphicData uri="http://schemas.openxmlformats.org/presentationml/2006/ole">
            <p:oleObj spid="_x0000_s24581" name="Презентация" r:id="rId8" imgW="3427333" imgH="4570403" progId="PowerPoint.Show.8">
              <p:embed/>
            </p:oleObj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4932040" y="980727"/>
          <a:ext cx="4211960" cy="5472609"/>
        </p:xfrm>
        <a:graphic>
          <a:graphicData uri="http://schemas.openxmlformats.org/presentationml/2006/ole">
            <p:oleObj spid="_x0000_s24582" name="Презентация" r:id="rId9" imgW="3427333" imgH="4570403" progId="PowerPoint.Show.8">
              <p:embed/>
            </p:oleObj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5004048" y="908720"/>
          <a:ext cx="4139952" cy="5585284"/>
        </p:xfrm>
        <a:graphic>
          <a:graphicData uri="http://schemas.openxmlformats.org/presentationml/2006/ole">
            <p:oleObj spid="_x0000_s24583" name="Презентация" r:id="rId10" imgW="3427333" imgH="4570403" progId="PowerPoint.Show.8">
              <p:embed/>
            </p:oleObj>
          </a:graphicData>
        </a:graphic>
      </p:graphicFrame>
      <p:graphicFrame>
        <p:nvGraphicFramePr>
          <p:cNvPr id="24584" name="Object 8">
            <a:hlinkClick r:id="" action="ppaction://noaction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1691681" y="1819753"/>
          <a:ext cx="504056" cy="645758"/>
        </p:xfrm>
        <a:graphic>
          <a:graphicData uri="http://schemas.openxmlformats.org/presentationml/2006/ole">
            <p:oleObj spid="_x0000_s24584" name="Презентация" r:id="rId11" imgW="3427333" imgH="4570403" progId="PowerPoint.Show.8">
              <p:embed/>
            </p:oleObj>
          </a:graphicData>
        </a:graphic>
      </p:graphicFrame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4932040" y="908720"/>
          <a:ext cx="3997648" cy="5616624"/>
        </p:xfrm>
        <a:graphic>
          <a:graphicData uri="http://schemas.openxmlformats.org/presentationml/2006/ole">
            <p:oleObj spid="_x0000_s24585" name="Презентация" r:id="rId12" imgW="3466972" imgH="4622237" progId="PowerPoint.Show.8">
              <p:embed/>
            </p:oleObj>
          </a:graphicData>
        </a:graphic>
      </p:graphicFrame>
      <p:graphicFrame>
        <p:nvGraphicFramePr>
          <p:cNvPr id="24586" name="Object 10">
            <a:hlinkClick r:id="" action="ppaction://noaction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2915816" y="980728"/>
          <a:ext cx="432618" cy="634506"/>
        </p:xfrm>
        <a:graphic>
          <a:graphicData uri="http://schemas.openxmlformats.org/presentationml/2006/ole">
            <p:oleObj spid="_x0000_s24586" name="Презентация" r:id="rId13" imgW="3427333" imgH="4570403" progId="PowerPoint.Show.8">
              <p:embed/>
            </p:oleObj>
          </a:graphicData>
        </a:graphic>
      </p:graphicFrame>
      <p:sp>
        <p:nvSpPr>
          <p:cNvPr id="39" name="Прямоугольник 38">
            <a:hlinkClick r:id="rId14" action="ppaction://hlinksldjump"/>
          </p:cNvPr>
          <p:cNvSpPr/>
          <p:nvPr/>
        </p:nvSpPr>
        <p:spPr>
          <a:xfrm>
            <a:off x="827584" y="6309320"/>
            <a:ext cx="352839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работать с климатограммой</a:t>
            </a:r>
            <a:endParaRPr lang="ru-RU" dirty="0"/>
          </a:p>
        </p:txBody>
      </p:sp>
      <p:pic>
        <p:nvPicPr>
          <p:cNvPr id="35" name="Рисунок 34" descr="0_34cb4_f2452ae7_XL.jpe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9507778a972a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36" name="Рисунок 35" descr="9050480.jpg"/>
          <p:cNvPicPr>
            <a:picLocks noChangeAspect="1"/>
          </p:cNvPicPr>
          <p:nvPr/>
        </p:nvPicPr>
        <p:blipFill>
          <a:blip r:embed="rId18" cstate="print"/>
          <a:srcRect l="3076" t="5683" r="2208" b="6987"/>
          <a:stretch>
            <a:fillRect/>
          </a:stretch>
        </p:blipFill>
        <p:spPr>
          <a:xfrm>
            <a:off x="0" y="128505"/>
            <a:ext cx="9235324" cy="6729495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4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4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4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4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4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45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4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7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45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3408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работать с климатограммой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ph idx="1"/>
          </p:nvPr>
        </p:nvGraphicFramePr>
        <p:xfrm>
          <a:off x="2714625" y="1500188"/>
          <a:ext cx="3371850" cy="4495800"/>
        </p:xfrm>
        <a:graphic>
          <a:graphicData uri="http://schemas.openxmlformats.org/presentationml/2006/ole">
            <p:oleObj spid="_x0000_s23554" name="Презентация" r:id="rId3" imgW="2944458" imgH="3925716" progId="PowerPoint.Show.8">
              <p:embed/>
            </p:oleObj>
          </a:graphicData>
        </a:graphic>
      </p:graphicFrame>
      <p:sp>
        <p:nvSpPr>
          <p:cNvPr id="6" name="Стрелка влево 5"/>
          <p:cNvSpPr/>
          <p:nvPr/>
        </p:nvSpPr>
        <p:spPr>
          <a:xfrm>
            <a:off x="6072198" y="2071678"/>
            <a:ext cx="571504" cy="500066"/>
          </a:xfrm>
          <a:prstGeom prst="lef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3143240" y="6000768"/>
            <a:ext cx="571504" cy="571504"/>
          </a:xfrm>
          <a:prstGeom prst="up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214422"/>
            <a:ext cx="1891018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Количество осадков, мм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86578" y="1285860"/>
            <a:ext cx="2071702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Температура воздуха </a:t>
            </a:r>
            <a:r>
              <a:rPr lang="ru-RU" sz="2400" dirty="0" err="1" smtClean="0"/>
              <a:t>в°С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6000768"/>
            <a:ext cx="1857388" cy="6429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Месяц года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58016" y="3286124"/>
            <a:ext cx="2071702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График хода температуры за год</a:t>
            </a:r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3429000"/>
            <a:ext cx="1892190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5000"/>
              </a:lnSpc>
            </a:pPr>
            <a:r>
              <a:rPr lang="ru-RU" sz="2400" dirty="0" err="1" smtClean="0"/>
              <a:t>Средне-месячное</a:t>
            </a:r>
            <a:r>
              <a:rPr lang="ru-RU" sz="2400" dirty="0" smtClean="0"/>
              <a:t> количество осадков</a:t>
            </a:r>
            <a:endParaRPr lang="ru-RU" sz="2400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3357554" y="3429000"/>
            <a:ext cx="428628" cy="571504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286116" y="4143380"/>
            <a:ext cx="428628" cy="571504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143108" y="2143116"/>
            <a:ext cx="500066" cy="500066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множение 15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0" y="6165304"/>
            <a:ext cx="755576" cy="692696"/>
          </a:xfrm>
          <a:prstGeom prst="mathMultiply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ашивка 16">
            <a:hlinkClick r:id="rId4" action="ppaction://hlinksldjump"/>
          </p:cNvPr>
          <p:cNvSpPr/>
          <p:nvPr/>
        </p:nvSpPr>
        <p:spPr>
          <a:xfrm>
            <a:off x="8532440" y="6381328"/>
            <a:ext cx="503984" cy="396000"/>
          </a:xfrm>
          <a:prstGeom prst="chevron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44097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44097 " pathEditMode="relative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048 0 " pathEditMode="relative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782 C 0.01233 -0.01134 0.00729 -0.01574 0.01563 -0.00694 C 0.02118 0.00648 0.0217 -0.00046 0.02934 0.00648 C 0.03299 0.00973 0.03629 0.01389 0.03976 0.01736 C 0.0415 0.01922 0.04497 0.02292 0.04497 0.02315 C 0.05122 0.03727 0.06025 0.03843 0.0691 0.04723 C 0.07743 0.0669 0.09167 0.07315 0.10347 0.08519 C 0.10469 0.08773 0.10521 0.09167 0.10695 0.09329 C 0.11007 0.0963 0.11736 0.09885 0.11736 0.09908 C 0.12014 0.09792 0.12327 0.09815 0.12587 0.09607 C 0.13247 0.09074 0.13021 0.08773 0.13282 0.07986 C 0.13785 0.06436 0.14306 0.04769 0.1467 0.03102 C 0.14966 0.01736 0.14861 0.00949 0.15695 0.00116 C 0.16597 -0.0199 0.18768 -0.01782 0.20174 -0.01782 " pathEditMode="relative" rAng="0" ptsTypes="fffffffffffffA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3 -0.00232 0 -0.00556 0.00157 -0.00695 C 0.00452 -0.00972 0.01198 -0.01134 0.01198 -0.01134 C 0.01719 -0.02176 0.02188 -0.02963 0.02744 -0.03912 C 0.03351 -0.04954 0.03525 -0.05741 0.04306 -0.06435 C 0.04619 -0.08542 0.04931 -0.09421 0.05851 -0.1125 C 0.0625 -0.12014 0.0724 -0.13333 0.0724 -0.13333 C 0.07553 -0.1456 0.08577 -0.15232 0.0948 -0.15625 C 0.10452 -0.15556 0.12119 -0.15602 0.13264 -0.15162 C 0.13785 -0.14954 0.14827 -0.14468 0.14827 -0.14468 C 0.14705 -0.14236 0.14323 -0.13982 0.1448 -0.13796 C 0.14844 -0.13403 0.154 -0.13542 0.15851 -0.13333 C 0.16198 -0.13171 0.16546 -0.13033 0.16893 -0.1287 C 0.17066 -0.12801 0.17414 -0.12639 0.17414 -0.12639 C 0.18021 -0.10185 0.17066 -0.1382 0.17917 -0.1125 C 0.18316 -0.10023 0.18438 -0.08796 0.19306 -0.08033 C 0.19723 -0.06412 0.19445 -0.0706 0.2 -0.05972 C 0.20053 -0.05741 0.2007 -0.05486 0.20157 -0.05278 C 0.20348 -0.04792 0.20851 -0.03912 0.20851 -0.03912 C 0.21407 -0.01667 0.21546 0.00347 0.21546 0.02755 " pathEditMode="relative" ptsTypes="fffffffffffffffffff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5" grpId="0" animBg="1"/>
      <p:bldP spid="5" grpId="1" animBg="1"/>
      <p:bldP spid="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5010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b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Задания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Умножение 3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0" y="6165304"/>
            <a:ext cx="755576" cy="692696"/>
          </a:xfrm>
          <a:prstGeom prst="mathMultiply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ашивка 4">
            <a:hlinkClick r:id="rId2" action="ppaction://hlinksldjump"/>
          </p:cNvPr>
          <p:cNvSpPr/>
          <p:nvPr/>
        </p:nvSpPr>
        <p:spPr>
          <a:xfrm>
            <a:off x="8532440" y="6381328"/>
            <a:ext cx="503984" cy="396000"/>
          </a:xfrm>
          <a:prstGeom prst="chevron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899592" y="1484784"/>
            <a:ext cx="7200800" cy="460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1" name="Прямая соединительная линия 10"/>
          <p:cNvSpPr/>
          <p:nvPr/>
        </p:nvSpPr>
        <p:spPr>
          <a:xfrm>
            <a:off x="899592" y="6093140"/>
            <a:ext cx="72008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chilly" dir="t"/>
          </a:scene3d>
          <a:sp3d z="-40000" prstMaterial="matte"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рямая соединительная линия 11"/>
          <p:cNvSpPr/>
          <p:nvPr/>
        </p:nvSpPr>
        <p:spPr>
          <a:xfrm>
            <a:off x="899592" y="4532298"/>
            <a:ext cx="72008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chilly" dir="t"/>
          </a:scene3d>
          <a:sp3d z="-40000" prstMaterial="matte"/>
        </p:spPr>
        <p:style>
          <a:lnRef idx="2">
            <a:scrgbClr r="0" g="0" b="0"/>
          </a:lnRef>
          <a:fillRef idx="0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рямая соединительная линия 12"/>
          <p:cNvSpPr/>
          <p:nvPr/>
        </p:nvSpPr>
        <p:spPr>
          <a:xfrm>
            <a:off x="899592" y="2971455"/>
            <a:ext cx="72008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chilly" dir="t"/>
          </a:scene3d>
          <a:sp3d z="-40000" prstMaterial="matte"/>
        </p:spPr>
        <p:style>
          <a:lnRef idx="2">
            <a:scrgbClr r="0" g="0" b="0"/>
          </a:lnRef>
          <a:fillRef idx="0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олилиния 13">
            <a:hlinkClick r:id="rId4" action="ppaction://hlinksldjump"/>
          </p:cNvPr>
          <p:cNvSpPr/>
          <p:nvPr/>
        </p:nvSpPr>
        <p:spPr>
          <a:xfrm>
            <a:off x="2771799" y="1484939"/>
            <a:ext cx="5328592" cy="1486516"/>
          </a:xfrm>
          <a:custGeom>
            <a:avLst/>
            <a:gdLst>
              <a:gd name="connsiteX0" fmla="*/ 0 w 5328592"/>
              <a:gd name="connsiteY0" fmla="*/ 0 h 1486516"/>
              <a:gd name="connsiteX1" fmla="*/ 5328592 w 5328592"/>
              <a:gd name="connsiteY1" fmla="*/ 0 h 1486516"/>
              <a:gd name="connsiteX2" fmla="*/ 5328592 w 5328592"/>
              <a:gd name="connsiteY2" fmla="*/ 1486516 h 1486516"/>
              <a:gd name="connsiteX3" fmla="*/ 0 w 5328592"/>
              <a:gd name="connsiteY3" fmla="*/ 1486516 h 1486516"/>
              <a:gd name="connsiteX4" fmla="*/ 0 w 5328592"/>
              <a:gd name="connsiteY4" fmla="*/ 0 h 148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8592" h="1486516">
                <a:moveTo>
                  <a:pt x="0" y="0"/>
                </a:moveTo>
                <a:lnTo>
                  <a:pt x="5328592" y="0"/>
                </a:lnTo>
                <a:lnTo>
                  <a:pt x="5328592" y="1486516"/>
                </a:lnTo>
                <a:lnTo>
                  <a:pt x="0" y="14865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b" anchorCtr="0">
            <a:noAutofit/>
          </a:bodyPr>
          <a:lstStyle/>
          <a:p>
            <a:pPr lvl="0" algn="l" defTabSz="1066800">
              <a:lnSpc>
                <a:spcPct val="75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smtClean="0"/>
              <a:t>Пользуясь картой в атласе (Климат Африки),текстом § 26 заполните таблицу «Климатические пояса Африки»</a:t>
            </a:r>
            <a:endParaRPr lang="ru-RU" sz="2800" kern="1200" dirty="0"/>
          </a:p>
        </p:txBody>
      </p:sp>
      <p:sp>
        <p:nvSpPr>
          <p:cNvPr id="15" name="Полилиния 14">
            <a:hlinkClick r:id="rId4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899592" y="2204869"/>
            <a:ext cx="1872208" cy="741404"/>
          </a:xfrm>
          <a:custGeom>
            <a:avLst/>
            <a:gdLst>
              <a:gd name="connsiteX0" fmla="*/ 207619 w 1872208"/>
              <a:gd name="connsiteY0" fmla="*/ 0 h 1245462"/>
              <a:gd name="connsiteX1" fmla="*/ 1664589 w 1872208"/>
              <a:gd name="connsiteY1" fmla="*/ 0 h 1245462"/>
              <a:gd name="connsiteX2" fmla="*/ 1811398 w 1872208"/>
              <a:gd name="connsiteY2" fmla="*/ 60810 h 1245462"/>
              <a:gd name="connsiteX3" fmla="*/ 1872208 w 1872208"/>
              <a:gd name="connsiteY3" fmla="*/ 207619 h 1245462"/>
              <a:gd name="connsiteX4" fmla="*/ 1872208 w 1872208"/>
              <a:gd name="connsiteY4" fmla="*/ 1245462 h 1245462"/>
              <a:gd name="connsiteX5" fmla="*/ 1872208 w 1872208"/>
              <a:gd name="connsiteY5" fmla="*/ 1245462 h 1245462"/>
              <a:gd name="connsiteX6" fmla="*/ 1872208 w 1872208"/>
              <a:gd name="connsiteY6" fmla="*/ 1245462 h 1245462"/>
              <a:gd name="connsiteX7" fmla="*/ 0 w 1872208"/>
              <a:gd name="connsiteY7" fmla="*/ 1245462 h 1245462"/>
              <a:gd name="connsiteX8" fmla="*/ 0 w 1872208"/>
              <a:gd name="connsiteY8" fmla="*/ 1245462 h 1245462"/>
              <a:gd name="connsiteX9" fmla="*/ 0 w 1872208"/>
              <a:gd name="connsiteY9" fmla="*/ 1245462 h 1245462"/>
              <a:gd name="connsiteX10" fmla="*/ 0 w 1872208"/>
              <a:gd name="connsiteY10" fmla="*/ 207619 h 1245462"/>
              <a:gd name="connsiteX11" fmla="*/ 60810 w 1872208"/>
              <a:gd name="connsiteY11" fmla="*/ 60810 h 1245462"/>
              <a:gd name="connsiteX12" fmla="*/ 207619 w 1872208"/>
              <a:gd name="connsiteY12" fmla="*/ 0 h 124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2208" h="1245462">
                <a:moveTo>
                  <a:pt x="207619" y="0"/>
                </a:moveTo>
                <a:lnTo>
                  <a:pt x="1664589" y="0"/>
                </a:lnTo>
                <a:cubicBezTo>
                  <a:pt x="1719653" y="0"/>
                  <a:pt x="1772462" y="21874"/>
                  <a:pt x="1811398" y="60810"/>
                </a:cubicBezTo>
                <a:cubicBezTo>
                  <a:pt x="1850334" y="99746"/>
                  <a:pt x="1872208" y="152555"/>
                  <a:pt x="1872208" y="207619"/>
                </a:cubicBezTo>
                <a:lnTo>
                  <a:pt x="1872208" y="1245462"/>
                </a:lnTo>
                <a:lnTo>
                  <a:pt x="1872208" y="1245462"/>
                </a:lnTo>
                <a:lnTo>
                  <a:pt x="1872208" y="1245462"/>
                </a:lnTo>
                <a:lnTo>
                  <a:pt x="0" y="1245462"/>
                </a:lnTo>
                <a:lnTo>
                  <a:pt x="0" y="1245462"/>
                </a:lnTo>
                <a:lnTo>
                  <a:pt x="0" y="1245462"/>
                </a:lnTo>
                <a:lnTo>
                  <a:pt x="0" y="207619"/>
                </a:lnTo>
                <a:cubicBezTo>
                  <a:pt x="0" y="152555"/>
                  <a:pt x="21874" y="99746"/>
                  <a:pt x="60810" y="60810"/>
                </a:cubicBezTo>
                <a:cubicBezTo>
                  <a:pt x="99746" y="21874"/>
                  <a:pt x="152555" y="0"/>
                  <a:pt x="207619" y="0"/>
                </a:cubicBez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009" tIns="137009" rIns="137009" bIns="762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ru-RU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2771799" y="3045781"/>
            <a:ext cx="5328592" cy="1486516"/>
          </a:xfrm>
          <a:custGeom>
            <a:avLst/>
            <a:gdLst>
              <a:gd name="connsiteX0" fmla="*/ 0 w 5328592"/>
              <a:gd name="connsiteY0" fmla="*/ 0 h 1486516"/>
              <a:gd name="connsiteX1" fmla="*/ 5328592 w 5328592"/>
              <a:gd name="connsiteY1" fmla="*/ 0 h 1486516"/>
              <a:gd name="connsiteX2" fmla="*/ 5328592 w 5328592"/>
              <a:gd name="connsiteY2" fmla="*/ 1486516 h 1486516"/>
              <a:gd name="connsiteX3" fmla="*/ 0 w 5328592"/>
              <a:gd name="connsiteY3" fmla="*/ 1486516 h 1486516"/>
              <a:gd name="connsiteX4" fmla="*/ 0 w 5328592"/>
              <a:gd name="connsiteY4" fmla="*/ 0 h 148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8592" h="1486516">
                <a:moveTo>
                  <a:pt x="0" y="0"/>
                </a:moveTo>
                <a:lnTo>
                  <a:pt x="5328592" y="0"/>
                </a:lnTo>
                <a:lnTo>
                  <a:pt x="5328592" y="1486516"/>
                </a:lnTo>
                <a:lnTo>
                  <a:pt x="0" y="14865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b" anchorCtr="0">
            <a:noAutofit/>
          </a:bodyPr>
          <a:lstStyle/>
          <a:p>
            <a:pPr lvl="0" algn="l" defTabSz="1066800">
              <a:lnSpc>
                <a:spcPct val="75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smtClean="0"/>
              <a:t>Узнайте климатический пояс по описанию</a:t>
            </a:r>
            <a:endParaRPr lang="ru-RU" sz="2800" kern="1200" dirty="0"/>
          </a:p>
        </p:txBody>
      </p:sp>
      <p:sp>
        <p:nvSpPr>
          <p:cNvPr id="17" name="Полилиния 16">
            <a:hlinkClick r:id="rId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899592" y="3765711"/>
            <a:ext cx="1872208" cy="741404"/>
          </a:xfrm>
          <a:custGeom>
            <a:avLst/>
            <a:gdLst>
              <a:gd name="connsiteX0" fmla="*/ 207619 w 1872208"/>
              <a:gd name="connsiteY0" fmla="*/ 0 h 1245462"/>
              <a:gd name="connsiteX1" fmla="*/ 1664589 w 1872208"/>
              <a:gd name="connsiteY1" fmla="*/ 0 h 1245462"/>
              <a:gd name="connsiteX2" fmla="*/ 1811398 w 1872208"/>
              <a:gd name="connsiteY2" fmla="*/ 60810 h 1245462"/>
              <a:gd name="connsiteX3" fmla="*/ 1872208 w 1872208"/>
              <a:gd name="connsiteY3" fmla="*/ 207619 h 1245462"/>
              <a:gd name="connsiteX4" fmla="*/ 1872208 w 1872208"/>
              <a:gd name="connsiteY4" fmla="*/ 1245462 h 1245462"/>
              <a:gd name="connsiteX5" fmla="*/ 1872208 w 1872208"/>
              <a:gd name="connsiteY5" fmla="*/ 1245462 h 1245462"/>
              <a:gd name="connsiteX6" fmla="*/ 1872208 w 1872208"/>
              <a:gd name="connsiteY6" fmla="*/ 1245462 h 1245462"/>
              <a:gd name="connsiteX7" fmla="*/ 0 w 1872208"/>
              <a:gd name="connsiteY7" fmla="*/ 1245462 h 1245462"/>
              <a:gd name="connsiteX8" fmla="*/ 0 w 1872208"/>
              <a:gd name="connsiteY8" fmla="*/ 1245462 h 1245462"/>
              <a:gd name="connsiteX9" fmla="*/ 0 w 1872208"/>
              <a:gd name="connsiteY9" fmla="*/ 1245462 h 1245462"/>
              <a:gd name="connsiteX10" fmla="*/ 0 w 1872208"/>
              <a:gd name="connsiteY10" fmla="*/ 207619 h 1245462"/>
              <a:gd name="connsiteX11" fmla="*/ 60810 w 1872208"/>
              <a:gd name="connsiteY11" fmla="*/ 60810 h 1245462"/>
              <a:gd name="connsiteX12" fmla="*/ 207619 w 1872208"/>
              <a:gd name="connsiteY12" fmla="*/ 0 h 124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2208" h="1245462">
                <a:moveTo>
                  <a:pt x="207619" y="0"/>
                </a:moveTo>
                <a:lnTo>
                  <a:pt x="1664589" y="0"/>
                </a:lnTo>
                <a:cubicBezTo>
                  <a:pt x="1719653" y="0"/>
                  <a:pt x="1772462" y="21874"/>
                  <a:pt x="1811398" y="60810"/>
                </a:cubicBezTo>
                <a:cubicBezTo>
                  <a:pt x="1850334" y="99746"/>
                  <a:pt x="1872208" y="152555"/>
                  <a:pt x="1872208" y="207619"/>
                </a:cubicBezTo>
                <a:lnTo>
                  <a:pt x="1872208" y="1245462"/>
                </a:lnTo>
                <a:lnTo>
                  <a:pt x="1872208" y="1245462"/>
                </a:lnTo>
                <a:lnTo>
                  <a:pt x="1872208" y="1245462"/>
                </a:lnTo>
                <a:lnTo>
                  <a:pt x="0" y="1245462"/>
                </a:lnTo>
                <a:lnTo>
                  <a:pt x="0" y="1245462"/>
                </a:lnTo>
                <a:lnTo>
                  <a:pt x="0" y="1245462"/>
                </a:lnTo>
                <a:lnTo>
                  <a:pt x="0" y="207619"/>
                </a:lnTo>
                <a:cubicBezTo>
                  <a:pt x="0" y="152555"/>
                  <a:pt x="21874" y="99746"/>
                  <a:pt x="60810" y="60810"/>
                </a:cubicBezTo>
                <a:cubicBezTo>
                  <a:pt x="99746" y="21874"/>
                  <a:pt x="152555" y="0"/>
                  <a:pt x="207619" y="0"/>
                </a:cubicBez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>
              <a:hueOff val="-4966938"/>
              <a:satOff val="19906"/>
              <a:lumOff val="4314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009" tIns="137009" rIns="137009" bIns="762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ru-RU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2771799" y="4606624"/>
            <a:ext cx="5328592" cy="1486516"/>
          </a:xfrm>
          <a:custGeom>
            <a:avLst/>
            <a:gdLst>
              <a:gd name="connsiteX0" fmla="*/ 0 w 5328592"/>
              <a:gd name="connsiteY0" fmla="*/ 0 h 1486516"/>
              <a:gd name="connsiteX1" fmla="*/ 5328592 w 5328592"/>
              <a:gd name="connsiteY1" fmla="*/ 0 h 1486516"/>
              <a:gd name="connsiteX2" fmla="*/ 5328592 w 5328592"/>
              <a:gd name="connsiteY2" fmla="*/ 1486516 h 1486516"/>
              <a:gd name="connsiteX3" fmla="*/ 0 w 5328592"/>
              <a:gd name="connsiteY3" fmla="*/ 1486516 h 1486516"/>
              <a:gd name="connsiteX4" fmla="*/ 0 w 5328592"/>
              <a:gd name="connsiteY4" fmla="*/ 0 h 148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8592" h="1486516">
                <a:moveTo>
                  <a:pt x="0" y="0"/>
                </a:moveTo>
                <a:lnTo>
                  <a:pt x="5328592" y="0"/>
                </a:lnTo>
                <a:lnTo>
                  <a:pt x="5328592" y="1486516"/>
                </a:lnTo>
                <a:lnTo>
                  <a:pt x="0" y="14865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b" anchorCtr="0">
            <a:noAutofit/>
          </a:bodyPr>
          <a:lstStyle/>
          <a:p>
            <a:pPr lvl="0" algn="l" defTabSz="1066800">
              <a:lnSpc>
                <a:spcPct val="75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smtClean="0"/>
              <a:t>Определите, к какому климатическому поясу Африки относятся климатограммы</a:t>
            </a:r>
            <a:endParaRPr lang="ru-RU" sz="2800" kern="1200" dirty="0"/>
          </a:p>
        </p:txBody>
      </p:sp>
      <p:sp>
        <p:nvSpPr>
          <p:cNvPr id="19" name="Полилиния 18">
            <a:hlinkClick r:id="rId5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899592" y="5301208"/>
            <a:ext cx="1872208" cy="741404"/>
          </a:xfrm>
          <a:custGeom>
            <a:avLst/>
            <a:gdLst>
              <a:gd name="connsiteX0" fmla="*/ 207619 w 1872208"/>
              <a:gd name="connsiteY0" fmla="*/ 0 h 1245462"/>
              <a:gd name="connsiteX1" fmla="*/ 1664589 w 1872208"/>
              <a:gd name="connsiteY1" fmla="*/ 0 h 1245462"/>
              <a:gd name="connsiteX2" fmla="*/ 1811398 w 1872208"/>
              <a:gd name="connsiteY2" fmla="*/ 60810 h 1245462"/>
              <a:gd name="connsiteX3" fmla="*/ 1872208 w 1872208"/>
              <a:gd name="connsiteY3" fmla="*/ 207619 h 1245462"/>
              <a:gd name="connsiteX4" fmla="*/ 1872208 w 1872208"/>
              <a:gd name="connsiteY4" fmla="*/ 1245462 h 1245462"/>
              <a:gd name="connsiteX5" fmla="*/ 1872208 w 1872208"/>
              <a:gd name="connsiteY5" fmla="*/ 1245462 h 1245462"/>
              <a:gd name="connsiteX6" fmla="*/ 1872208 w 1872208"/>
              <a:gd name="connsiteY6" fmla="*/ 1245462 h 1245462"/>
              <a:gd name="connsiteX7" fmla="*/ 0 w 1872208"/>
              <a:gd name="connsiteY7" fmla="*/ 1245462 h 1245462"/>
              <a:gd name="connsiteX8" fmla="*/ 0 w 1872208"/>
              <a:gd name="connsiteY8" fmla="*/ 1245462 h 1245462"/>
              <a:gd name="connsiteX9" fmla="*/ 0 w 1872208"/>
              <a:gd name="connsiteY9" fmla="*/ 1245462 h 1245462"/>
              <a:gd name="connsiteX10" fmla="*/ 0 w 1872208"/>
              <a:gd name="connsiteY10" fmla="*/ 207619 h 1245462"/>
              <a:gd name="connsiteX11" fmla="*/ 60810 w 1872208"/>
              <a:gd name="connsiteY11" fmla="*/ 60810 h 1245462"/>
              <a:gd name="connsiteX12" fmla="*/ 207619 w 1872208"/>
              <a:gd name="connsiteY12" fmla="*/ 0 h 124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2208" h="1245462">
                <a:moveTo>
                  <a:pt x="207619" y="0"/>
                </a:moveTo>
                <a:lnTo>
                  <a:pt x="1664589" y="0"/>
                </a:lnTo>
                <a:cubicBezTo>
                  <a:pt x="1719653" y="0"/>
                  <a:pt x="1772462" y="21874"/>
                  <a:pt x="1811398" y="60810"/>
                </a:cubicBezTo>
                <a:cubicBezTo>
                  <a:pt x="1850334" y="99746"/>
                  <a:pt x="1872208" y="152555"/>
                  <a:pt x="1872208" y="207619"/>
                </a:cubicBezTo>
                <a:lnTo>
                  <a:pt x="1872208" y="1245462"/>
                </a:lnTo>
                <a:lnTo>
                  <a:pt x="1872208" y="1245462"/>
                </a:lnTo>
                <a:lnTo>
                  <a:pt x="1872208" y="1245462"/>
                </a:lnTo>
                <a:lnTo>
                  <a:pt x="0" y="1245462"/>
                </a:lnTo>
                <a:lnTo>
                  <a:pt x="0" y="1245462"/>
                </a:lnTo>
                <a:lnTo>
                  <a:pt x="0" y="1245462"/>
                </a:lnTo>
                <a:lnTo>
                  <a:pt x="0" y="207619"/>
                </a:lnTo>
                <a:cubicBezTo>
                  <a:pt x="0" y="152555"/>
                  <a:pt x="21874" y="99746"/>
                  <a:pt x="60810" y="60810"/>
                </a:cubicBezTo>
                <a:cubicBezTo>
                  <a:pt x="99746" y="21874"/>
                  <a:pt x="152555" y="0"/>
                  <a:pt x="207619" y="0"/>
                </a:cubicBez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009" tIns="137009" rIns="137009" bIns="762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ru-RU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Рисунок 19" descr="550px-Africa_(orthographic_projection).svg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5920" y="678706"/>
            <a:ext cx="712857" cy="69541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1" name="Полилиния 20">
            <a:hlinkClick r:id="rId8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899592" y="6309320"/>
            <a:ext cx="1872208" cy="317740"/>
          </a:xfrm>
          <a:custGeom>
            <a:avLst/>
            <a:gdLst>
              <a:gd name="connsiteX0" fmla="*/ 207619 w 1872208"/>
              <a:gd name="connsiteY0" fmla="*/ 0 h 1245462"/>
              <a:gd name="connsiteX1" fmla="*/ 1664589 w 1872208"/>
              <a:gd name="connsiteY1" fmla="*/ 0 h 1245462"/>
              <a:gd name="connsiteX2" fmla="*/ 1811398 w 1872208"/>
              <a:gd name="connsiteY2" fmla="*/ 60810 h 1245462"/>
              <a:gd name="connsiteX3" fmla="*/ 1872208 w 1872208"/>
              <a:gd name="connsiteY3" fmla="*/ 207619 h 1245462"/>
              <a:gd name="connsiteX4" fmla="*/ 1872208 w 1872208"/>
              <a:gd name="connsiteY4" fmla="*/ 1245462 h 1245462"/>
              <a:gd name="connsiteX5" fmla="*/ 1872208 w 1872208"/>
              <a:gd name="connsiteY5" fmla="*/ 1245462 h 1245462"/>
              <a:gd name="connsiteX6" fmla="*/ 1872208 w 1872208"/>
              <a:gd name="connsiteY6" fmla="*/ 1245462 h 1245462"/>
              <a:gd name="connsiteX7" fmla="*/ 0 w 1872208"/>
              <a:gd name="connsiteY7" fmla="*/ 1245462 h 1245462"/>
              <a:gd name="connsiteX8" fmla="*/ 0 w 1872208"/>
              <a:gd name="connsiteY8" fmla="*/ 1245462 h 1245462"/>
              <a:gd name="connsiteX9" fmla="*/ 0 w 1872208"/>
              <a:gd name="connsiteY9" fmla="*/ 1245462 h 1245462"/>
              <a:gd name="connsiteX10" fmla="*/ 0 w 1872208"/>
              <a:gd name="connsiteY10" fmla="*/ 207619 h 1245462"/>
              <a:gd name="connsiteX11" fmla="*/ 60810 w 1872208"/>
              <a:gd name="connsiteY11" fmla="*/ 60810 h 1245462"/>
              <a:gd name="connsiteX12" fmla="*/ 207619 w 1872208"/>
              <a:gd name="connsiteY12" fmla="*/ 0 h 124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2208" h="1245462">
                <a:moveTo>
                  <a:pt x="207619" y="0"/>
                </a:moveTo>
                <a:lnTo>
                  <a:pt x="1664589" y="0"/>
                </a:lnTo>
                <a:cubicBezTo>
                  <a:pt x="1719653" y="0"/>
                  <a:pt x="1772462" y="21874"/>
                  <a:pt x="1811398" y="60810"/>
                </a:cubicBezTo>
                <a:cubicBezTo>
                  <a:pt x="1850334" y="99746"/>
                  <a:pt x="1872208" y="152555"/>
                  <a:pt x="1872208" y="207619"/>
                </a:cubicBezTo>
                <a:lnTo>
                  <a:pt x="1872208" y="1245462"/>
                </a:lnTo>
                <a:lnTo>
                  <a:pt x="1872208" y="1245462"/>
                </a:lnTo>
                <a:lnTo>
                  <a:pt x="1872208" y="1245462"/>
                </a:lnTo>
                <a:lnTo>
                  <a:pt x="0" y="1245462"/>
                </a:lnTo>
                <a:lnTo>
                  <a:pt x="0" y="1245462"/>
                </a:lnTo>
                <a:lnTo>
                  <a:pt x="0" y="1245462"/>
                </a:lnTo>
                <a:lnTo>
                  <a:pt x="0" y="207619"/>
                </a:lnTo>
                <a:cubicBezTo>
                  <a:pt x="0" y="152555"/>
                  <a:pt x="21874" y="99746"/>
                  <a:pt x="60810" y="60810"/>
                </a:cubicBezTo>
                <a:cubicBezTo>
                  <a:pt x="99746" y="21874"/>
                  <a:pt x="152555" y="0"/>
                  <a:pt x="207619" y="0"/>
                </a:cubicBez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37009" tIns="137009" rIns="137009" bIns="762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ru-RU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863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Климатические пояса Африки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928669"/>
          <a:ext cx="9144000" cy="570318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785785"/>
                <a:gridCol w="1071570"/>
                <a:gridCol w="714380"/>
                <a:gridCol w="785818"/>
                <a:gridCol w="1071570"/>
                <a:gridCol w="1285884"/>
                <a:gridCol w="1571636"/>
                <a:gridCol w="1857357"/>
              </a:tblGrid>
              <a:tr h="51081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5" dirty="0" smtClean="0"/>
                        <a:t>КП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 err="1" smtClean="0"/>
                        <a:t>Воз</a:t>
                      </a:r>
                      <a:r>
                        <a:rPr lang="ru-RU" sz="2000" spc="5" dirty="0" err="1" smtClean="0"/>
                        <a:t>душ-ные</a:t>
                      </a:r>
                      <a:r>
                        <a:rPr lang="ru-RU" sz="2000" spc="5" dirty="0" smtClean="0"/>
                        <a:t> </a:t>
                      </a:r>
                      <a:r>
                        <a:rPr lang="ru-RU" sz="2000" spc="20" dirty="0"/>
                        <a:t>массы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" dirty="0"/>
                        <a:t>Температура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985" marR="25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Годовое </a:t>
                      </a:r>
                      <a:r>
                        <a:rPr lang="ru-RU" sz="2000" spc="5" dirty="0" smtClean="0"/>
                        <a:t>количество </a:t>
                      </a:r>
                      <a:r>
                        <a:rPr lang="ru-RU" sz="2000" spc="5" dirty="0"/>
                        <a:t>осадков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5" dirty="0" smtClean="0"/>
                        <a:t>Режим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5" dirty="0" smtClean="0"/>
                        <a:t>выпадения </a:t>
                      </a:r>
                      <a:r>
                        <a:rPr lang="ru-RU" sz="2000" dirty="0"/>
                        <a:t>осадков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 err="1" smtClean="0"/>
                        <a:t>Геогра</a:t>
                      </a:r>
                      <a:r>
                        <a:rPr lang="ru-RU" sz="2000" dirty="0" err="1" smtClean="0"/>
                        <a:t>фичес-кое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spc="10" dirty="0" smtClean="0"/>
                        <a:t>положение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 smtClean="0"/>
                        <a:t>Характер</a:t>
                      </a:r>
                      <a:r>
                        <a:rPr lang="ru-RU" sz="2000" spc="20" dirty="0" smtClean="0"/>
                        <a:t>истика </a:t>
                      </a:r>
                      <a:r>
                        <a:rPr lang="ru-RU" sz="2000" spc="10" dirty="0"/>
                        <a:t>климата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846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spc="10" dirty="0" smtClean="0"/>
                        <a:t>t°</a:t>
                      </a:r>
                      <a:r>
                        <a:rPr lang="ru-RU" sz="2400" spc="10" dirty="0" smtClean="0"/>
                        <a:t>я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spc="10" dirty="0" smtClean="0"/>
                        <a:t>t°</a:t>
                      </a:r>
                      <a:r>
                        <a:rPr lang="ru-RU" sz="2400" spc="10" dirty="0" smtClean="0"/>
                        <a:t>и</a:t>
                      </a:r>
                      <a:endParaRPr lang="ru-RU" sz="32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5884"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" dirty="0" smtClean="0"/>
                        <a:t>Э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</a:tr>
              <a:tr h="1002071">
                <a:tc>
                  <a:txBody>
                    <a:bodyPr/>
                    <a:lstStyle/>
                    <a:p>
                      <a:pPr marR="4445" indent="-25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" dirty="0" smtClean="0"/>
                        <a:t>С/Э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</a:tr>
              <a:tr h="1002071">
                <a:tc>
                  <a:txBody>
                    <a:bodyPr/>
                    <a:lstStyle/>
                    <a:p>
                      <a:pPr marR="98425" indent="-25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Т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</a:tr>
              <a:tr h="1055840">
                <a:tc>
                  <a:txBody>
                    <a:bodyPr/>
                    <a:lstStyle/>
                    <a:p>
                      <a:pPr marR="36830" indent="-44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" dirty="0" smtClean="0"/>
                        <a:t>С/Т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5" name="Умножение 4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0" y="6165304"/>
            <a:ext cx="755576" cy="692696"/>
          </a:xfrm>
          <a:prstGeom prst="mathMultiply">
            <a:avLst/>
          </a:prstGeom>
          <a:solidFill>
            <a:schemeClr val="lt1">
              <a:alpha val="0"/>
            </a:schemeClr>
          </a:solidFill>
          <a:ln>
            <a:solidFill>
              <a:schemeClr val="accent6">
                <a:alpha val="61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шивка 5">
            <a:hlinkClick r:id="" action="ppaction://hlinkshowjump?jump=nextslide"/>
          </p:cNvPr>
          <p:cNvSpPr/>
          <p:nvPr/>
        </p:nvSpPr>
        <p:spPr>
          <a:xfrm>
            <a:off x="8532440" y="6381328"/>
            <a:ext cx="503984" cy="396000"/>
          </a:xfrm>
          <a:prstGeom prst="chevron">
            <a:avLst/>
          </a:prstGeom>
          <a:solidFill>
            <a:schemeClr val="lt1">
              <a:alpha val="0"/>
            </a:schemeClr>
          </a:solidFill>
          <a:ln>
            <a:solidFill>
              <a:schemeClr val="accent6">
                <a:alpha val="61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>
            <a:hlinkClick r:id="rId2" action="ppaction://hlinksldjump"/>
          </p:cNvPr>
          <p:cNvSpPr/>
          <p:nvPr/>
        </p:nvSpPr>
        <p:spPr>
          <a:xfrm rot="10800000">
            <a:off x="8028384" y="6381327"/>
            <a:ext cx="503984" cy="396000"/>
          </a:xfrm>
          <a:prstGeom prst="chevron">
            <a:avLst/>
          </a:prstGeom>
          <a:solidFill>
            <a:schemeClr val="lt1">
              <a:alpha val="0"/>
            </a:schemeClr>
          </a:solidFill>
          <a:ln>
            <a:solidFill>
              <a:schemeClr val="accent6">
                <a:alpha val="61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863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Климатические пояса Африки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928669"/>
          <a:ext cx="9144000" cy="570318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785785"/>
                <a:gridCol w="1071570"/>
                <a:gridCol w="714380"/>
                <a:gridCol w="785818"/>
                <a:gridCol w="1071570"/>
                <a:gridCol w="1285884"/>
                <a:gridCol w="1571636"/>
                <a:gridCol w="1857357"/>
              </a:tblGrid>
              <a:tr h="51081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5" dirty="0" smtClean="0"/>
                        <a:t>КП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 err="1" smtClean="0"/>
                        <a:t>Воз</a:t>
                      </a:r>
                      <a:r>
                        <a:rPr lang="ru-RU" sz="2000" spc="5" dirty="0" err="1" smtClean="0"/>
                        <a:t>душ-ные</a:t>
                      </a:r>
                      <a:r>
                        <a:rPr lang="ru-RU" sz="2000" spc="5" dirty="0" smtClean="0"/>
                        <a:t> </a:t>
                      </a:r>
                      <a:r>
                        <a:rPr lang="ru-RU" sz="2000" spc="20" dirty="0"/>
                        <a:t>массы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" dirty="0"/>
                        <a:t>Температура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985" marR="25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Годовое </a:t>
                      </a:r>
                      <a:r>
                        <a:rPr lang="ru-RU" sz="2000" spc="5" dirty="0" smtClean="0"/>
                        <a:t>количество </a:t>
                      </a:r>
                      <a:r>
                        <a:rPr lang="ru-RU" sz="2000" spc="5" dirty="0"/>
                        <a:t>осадков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5" dirty="0" smtClean="0"/>
                        <a:t>Режим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5" dirty="0" smtClean="0"/>
                        <a:t>выпадения </a:t>
                      </a:r>
                      <a:r>
                        <a:rPr lang="ru-RU" sz="2000" dirty="0"/>
                        <a:t>осадков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 smtClean="0"/>
                        <a:t>Геогра</a:t>
                      </a:r>
                      <a:r>
                        <a:rPr lang="ru-RU" sz="2000" dirty="0" smtClean="0"/>
                        <a:t>фическое </a:t>
                      </a:r>
                      <a:r>
                        <a:rPr lang="ru-RU" sz="2000" spc="10" dirty="0" smtClean="0"/>
                        <a:t>положение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 smtClean="0"/>
                        <a:t>Характер</a:t>
                      </a:r>
                      <a:r>
                        <a:rPr lang="ru-RU" sz="2000" spc="20" dirty="0" smtClean="0"/>
                        <a:t>истика </a:t>
                      </a:r>
                      <a:r>
                        <a:rPr lang="ru-RU" sz="2000" spc="10" dirty="0"/>
                        <a:t>климата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846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spc="10" dirty="0" smtClean="0"/>
                        <a:t>t°</a:t>
                      </a:r>
                      <a:r>
                        <a:rPr lang="ru-RU" sz="2400" spc="10" dirty="0" smtClean="0"/>
                        <a:t>я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spc="10" dirty="0" smtClean="0"/>
                        <a:t>t°</a:t>
                      </a:r>
                      <a:r>
                        <a:rPr lang="ru-RU" sz="2400" spc="10" dirty="0" smtClean="0"/>
                        <a:t>и</a:t>
                      </a:r>
                      <a:endParaRPr lang="ru-RU" sz="32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5884"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" dirty="0" smtClean="0"/>
                        <a:t>Э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/>
                        <a:t>Эвм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24°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24°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</a:tr>
              <a:tr h="1002071">
                <a:tc>
                  <a:txBody>
                    <a:bodyPr/>
                    <a:lstStyle/>
                    <a:p>
                      <a:pPr marR="4445" indent="-25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" dirty="0" smtClean="0"/>
                        <a:t>С/Э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</a:tr>
              <a:tr h="1002071">
                <a:tc>
                  <a:txBody>
                    <a:bodyPr/>
                    <a:lstStyle/>
                    <a:p>
                      <a:pPr marR="98425" indent="-25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Т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</a:tr>
              <a:tr h="1055840">
                <a:tc>
                  <a:txBody>
                    <a:bodyPr/>
                    <a:lstStyle/>
                    <a:p>
                      <a:pPr marR="36830" indent="-44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" dirty="0" smtClean="0"/>
                        <a:t>С/Т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5" name="Умножение 4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0" y="6165304"/>
            <a:ext cx="755576" cy="692696"/>
          </a:xfrm>
          <a:prstGeom prst="mathMultiply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шивка 5">
            <a:hlinkClick r:id="" action="ppaction://hlinkshowjump?jump=nextslide"/>
          </p:cNvPr>
          <p:cNvSpPr/>
          <p:nvPr/>
        </p:nvSpPr>
        <p:spPr>
          <a:xfrm>
            <a:off x="8532440" y="6381328"/>
            <a:ext cx="503984" cy="396000"/>
          </a:xfrm>
          <a:prstGeom prst="chevron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863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Климатические пояса Африки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928669"/>
          <a:ext cx="9144000" cy="570318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785785"/>
                <a:gridCol w="1071570"/>
                <a:gridCol w="714380"/>
                <a:gridCol w="785818"/>
                <a:gridCol w="1071570"/>
                <a:gridCol w="1285884"/>
                <a:gridCol w="1571636"/>
                <a:gridCol w="1857357"/>
              </a:tblGrid>
              <a:tr h="51081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5" dirty="0" smtClean="0"/>
                        <a:t>КП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 err="1" smtClean="0"/>
                        <a:t>Воз</a:t>
                      </a:r>
                      <a:r>
                        <a:rPr lang="ru-RU" sz="2000" spc="5" dirty="0" err="1" smtClean="0"/>
                        <a:t>душ-ные</a:t>
                      </a:r>
                      <a:r>
                        <a:rPr lang="ru-RU" sz="2000" spc="5" dirty="0" smtClean="0"/>
                        <a:t> </a:t>
                      </a:r>
                      <a:r>
                        <a:rPr lang="ru-RU" sz="2000" spc="20" dirty="0"/>
                        <a:t>массы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" dirty="0"/>
                        <a:t>Температура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985" marR="25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Годовое </a:t>
                      </a:r>
                      <a:r>
                        <a:rPr lang="ru-RU" sz="2000" spc="5" dirty="0" smtClean="0"/>
                        <a:t>количество </a:t>
                      </a:r>
                      <a:r>
                        <a:rPr lang="ru-RU" sz="2000" spc="5" dirty="0"/>
                        <a:t>осадков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5" dirty="0" smtClean="0"/>
                        <a:t>Режим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5" dirty="0" smtClean="0"/>
                        <a:t>выпадения </a:t>
                      </a:r>
                      <a:r>
                        <a:rPr lang="ru-RU" sz="2000" dirty="0"/>
                        <a:t>осадков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 smtClean="0"/>
                        <a:t>Геогра</a:t>
                      </a:r>
                      <a:r>
                        <a:rPr lang="ru-RU" sz="2000" dirty="0" smtClean="0"/>
                        <a:t>фическое </a:t>
                      </a:r>
                      <a:r>
                        <a:rPr lang="ru-RU" sz="2000" spc="10" dirty="0" smtClean="0"/>
                        <a:t>положение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 smtClean="0"/>
                        <a:t>Характер</a:t>
                      </a:r>
                      <a:r>
                        <a:rPr lang="ru-RU" sz="2000" spc="20" dirty="0" smtClean="0"/>
                        <a:t>истика </a:t>
                      </a:r>
                      <a:r>
                        <a:rPr lang="ru-RU" sz="2000" spc="10" dirty="0"/>
                        <a:t>климата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846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spc="10" dirty="0" smtClean="0"/>
                        <a:t>t°</a:t>
                      </a:r>
                      <a:r>
                        <a:rPr lang="ru-RU" sz="2400" spc="10" dirty="0" smtClean="0"/>
                        <a:t>я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spc="10" dirty="0" smtClean="0"/>
                        <a:t>t°</a:t>
                      </a:r>
                      <a:r>
                        <a:rPr lang="ru-RU" sz="2400" spc="10" dirty="0" smtClean="0"/>
                        <a:t>и</a:t>
                      </a:r>
                      <a:endParaRPr lang="ru-RU" sz="32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5884"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" dirty="0" smtClean="0"/>
                        <a:t>Э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/>
                        <a:t>Эвм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24°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24°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1500-3000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мм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каждый день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</a:tr>
              <a:tr h="1002071">
                <a:tc>
                  <a:txBody>
                    <a:bodyPr/>
                    <a:lstStyle/>
                    <a:p>
                      <a:pPr marR="4445" indent="-25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" dirty="0" smtClean="0"/>
                        <a:t>С/Э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</a:tr>
              <a:tr h="1002071">
                <a:tc>
                  <a:txBody>
                    <a:bodyPr/>
                    <a:lstStyle/>
                    <a:p>
                      <a:pPr marR="98425" indent="-25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Т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</a:tr>
              <a:tr h="1055840">
                <a:tc>
                  <a:txBody>
                    <a:bodyPr/>
                    <a:lstStyle/>
                    <a:p>
                      <a:pPr marR="36830" indent="-44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" dirty="0" smtClean="0"/>
                        <a:t>С/Т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5" name="Умножение 4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0" y="6165304"/>
            <a:ext cx="755576" cy="692696"/>
          </a:xfrm>
          <a:prstGeom prst="mathMultiply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шивка 5">
            <a:hlinkClick r:id="" action="ppaction://hlinkshowjump?jump=nextslide"/>
          </p:cNvPr>
          <p:cNvSpPr/>
          <p:nvPr/>
        </p:nvSpPr>
        <p:spPr>
          <a:xfrm>
            <a:off x="8532440" y="6381328"/>
            <a:ext cx="503984" cy="396000"/>
          </a:xfrm>
          <a:prstGeom prst="chevron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863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Климатические пояса Африки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928669"/>
          <a:ext cx="9144000" cy="570318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785785"/>
                <a:gridCol w="1071570"/>
                <a:gridCol w="714380"/>
                <a:gridCol w="785818"/>
                <a:gridCol w="1071570"/>
                <a:gridCol w="1285884"/>
                <a:gridCol w="1571636"/>
                <a:gridCol w="1857357"/>
              </a:tblGrid>
              <a:tr h="51081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5" dirty="0" smtClean="0"/>
                        <a:t>КП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 err="1" smtClean="0"/>
                        <a:t>Воз</a:t>
                      </a:r>
                      <a:r>
                        <a:rPr lang="ru-RU" sz="2000" spc="5" dirty="0" err="1" smtClean="0"/>
                        <a:t>душ-ные</a:t>
                      </a:r>
                      <a:r>
                        <a:rPr lang="ru-RU" sz="2000" spc="5" dirty="0" smtClean="0"/>
                        <a:t> </a:t>
                      </a:r>
                      <a:r>
                        <a:rPr lang="ru-RU" sz="2000" spc="20" dirty="0"/>
                        <a:t>массы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" dirty="0"/>
                        <a:t>Температура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985" marR="25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Годовое </a:t>
                      </a:r>
                      <a:r>
                        <a:rPr lang="ru-RU" sz="2000" spc="5" dirty="0" smtClean="0"/>
                        <a:t>количество </a:t>
                      </a:r>
                      <a:r>
                        <a:rPr lang="ru-RU" sz="2000" spc="5" dirty="0"/>
                        <a:t>осадков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5" dirty="0" smtClean="0"/>
                        <a:t>Режим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5" dirty="0" smtClean="0"/>
                        <a:t>выпадения </a:t>
                      </a:r>
                      <a:r>
                        <a:rPr lang="ru-RU" sz="2000" dirty="0"/>
                        <a:t>осадков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 smtClean="0"/>
                        <a:t>Геогра</a:t>
                      </a:r>
                      <a:r>
                        <a:rPr lang="ru-RU" sz="2000" dirty="0" smtClean="0"/>
                        <a:t>фическое </a:t>
                      </a:r>
                      <a:r>
                        <a:rPr lang="ru-RU" sz="2000" spc="10" dirty="0" smtClean="0"/>
                        <a:t>положение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 smtClean="0"/>
                        <a:t>Характер</a:t>
                      </a:r>
                      <a:r>
                        <a:rPr lang="ru-RU" sz="2000" spc="20" dirty="0" smtClean="0"/>
                        <a:t>истика </a:t>
                      </a:r>
                      <a:r>
                        <a:rPr lang="ru-RU" sz="2000" spc="10" dirty="0"/>
                        <a:t>климата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846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spc="10" dirty="0" smtClean="0"/>
                        <a:t>t°</a:t>
                      </a:r>
                      <a:r>
                        <a:rPr lang="ru-RU" sz="2400" spc="10" dirty="0" smtClean="0"/>
                        <a:t>я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spc="10" dirty="0" smtClean="0"/>
                        <a:t>t°</a:t>
                      </a:r>
                      <a:r>
                        <a:rPr lang="ru-RU" sz="2400" spc="10" dirty="0" smtClean="0"/>
                        <a:t>и</a:t>
                      </a:r>
                      <a:endParaRPr lang="ru-RU" sz="32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5884"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" dirty="0" smtClean="0"/>
                        <a:t>Э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/>
                        <a:t>Эвм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24°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24°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1500-3000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мм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каждый день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на экваторе, бассейн реки Конго, побережье Гвинейского залива.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Жаркий и влажный, одно время года - лето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</a:tr>
              <a:tr h="1002071">
                <a:tc>
                  <a:txBody>
                    <a:bodyPr/>
                    <a:lstStyle/>
                    <a:p>
                      <a:pPr marR="4445" indent="-25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" dirty="0" smtClean="0"/>
                        <a:t>С/Э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</a:tr>
              <a:tr h="1002071">
                <a:tc>
                  <a:txBody>
                    <a:bodyPr/>
                    <a:lstStyle/>
                    <a:p>
                      <a:pPr marR="98425" indent="-25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Т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</a:tr>
              <a:tr h="1055840">
                <a:tc>
                  <a:txBody>
                    <a:bodyPr/>
                    <a:lstStyle/>
                    <a:p>
                      <a:pPr marR="36830" indent="-44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" dirty="0" smtClean="0"/>
                        <a:t>С/Т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5" name="Умножение 4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0" y="6165304"/>
            <a:ext cx="755576" cy="692696"/>
          </a:xfrm>
          <a:prstGeom prst="mathMultiply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ашивка 6">
            <a:hlinkClick r:id="" action="ppaction://hlinkshowjump?jump=nextslide"/>
          </p:cNvPr>
          <p:cNvSpPr/>
          <p:nvPr/>
        </p:nvSpPr>
        <p:spPr>
          <a:xfrm>
            <a:off x="8532440" y="6381328"/>
            <a:ext cx="503984" cy="396000"/>
          </a:xfrm>
          <a:prstGeom prst="chevron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863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Климатические пояса Африки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928669"/>
          <a:ext cx="9144000" cy="572981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785785"/>
                <a:gridCol w="1071570"/>
                <a:gridCol w="714380"/>
                <a:gridCol w="785818"/>
                <a:gridCol w="1071570"/>
                <a:gridCol w="1285884"/>
                <a:gridCol w="1571636"/>
                <a:gridCol w="1857357"/>
              </a:tblGrid>
              <a:tr h="51081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5" dirty="0" smtClean="0"/>
                        <a:t>КП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 err="1" smtClean="0"/>
                        <a:t>Воз</a:t>
                      </a:r>
                      <a:r>
                        <a:rPr lang="ru-RU" sz="2000" spc="5" dirty="0" err="1" smtClean="0"/>
                        <a:t>душ-ные</a:t>
                      </a:r>
                      <a:r>
                        <a:rPr lang="ru-RU" sz="2000" spc="5" dirty="0" smtClean="0"/>
                        <a:t> </a:t>
                      </a:r>
                      <a:r>
                        <a:rPr lang="ru-RU" sz="2000" spc="20" dirty="0"/>
                        <a:t>массы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" dirty="0"/>
                        <a:t>Температура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985" marR="25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Годовое </a:t>
                      </a:r>
                      <a:r>
                        <a:rPr lang="ru-RU" sz="2000" spc="5" dirty="0" smtClean="0"/>
                        <a:t>количество </a:t>
                      </a:r>
                      <a:r>
                        <a:rPr lang="ru-RU" sz="2000" spc="5" dirty="0"/>
                        <a:t>осадков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5" dirty="0" smtClean="0"/>
                        <a:t>Режим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5" dirty="0" smtClean="0"/>
                        <a:t>выпадения </a:t>
                      </a:r>
                      <a:r>
                        <a:rPr lang="ru-RU" sz="2000" dirty="0"/>
                        <a:t>осадков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 smtClean="0"/>
                        <a:t>Геогра</a:t>
                      </a:r>
                      <a:r>
                        <a:rPr lang="ru-RU" sz="2000" dirty="0" smtClean="0"/>
                        <a:t>фическое </a:t>
                      </a:r>
                      <a:r>
                        <a:rPr lang="ru-RU" sz="2000" spc="10" dirty="0" smtClean="0"/>
                        <a:t>положение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 smtClean="0"/>
                        <a:t>Характер</a:t>
                      </a:r>
                      <a:r>
                        <a:rPr lang="ru-RU" sz="2000" spc="20" dirty="0" smtClean="0"/>
                        <a:t>истика </a:t>
                      </a:r>
                      <a:r>
                        <a:rPr lang="ru-RU" sz="2000" spc="10" dirty="0"/>
                        <a:t>климата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846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spc="10" dirty="0" smtClean="0"/>
                        <a:t>t°</a:t>
                      </a:r>
                      <a:r>
                        <a:rPr lang="ru-RU" sz="2400" spc="10" dirty="0" smtClean="0"/>
                        <a:t>я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spc="10" dirty="0" smtClean="0"/>
                        <a:t>t°</a:t>
                      </a:r>
                      <a:r>
                        <a:rPr lang="ru-RU" sz="2400" spc="10" dirty="0" smtClean="0"/>
                        <a:t>и</a:t>
                      </a:r>
                      <a:endParaRPr lang="ru-RU" sz="32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5884"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" dirty="0" smtClean="0"/>
                        <a:t>Э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/>
                        <a:t>Эвм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24°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24°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1500-3000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мм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каждый день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на экваторе, бассейн реки Конго, побережье Гвинейского залива.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Жаркий и влажный, одно время года - лето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</a:tr>
              <a:tr h="1002071">
                <a:tc>
                  <a:txBody>
                    <a:bodyPr/>
                    <a:lstStyle/>
                    <a:p>
                      <a:pPr marR="4445" indent="-25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" dirty="0" smtClean="0"/>
                        <a:t>С/Э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/>
                        <a:t>Эвм</a:t>
                      </a:r>
                      <a:endParaRPr lang="ru-RU" sz="20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/>
                        <a:t>Твм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24°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24°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1000-2000мм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летом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8°-17° </a:t>
                      </a:r>
                      <a:r>
                        <a:rPr lang="ru-RU" sz="1800" dirty="0" err="1" smtClean="0"/>
                        <a:t>с.ш</a:t>
                      </a:r>
                      <a:r>
                        <a:rPr lang="ru-RU" sz="1800" dirty="0" smtClean="0"/>
                        <a:t>.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и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18-20° </a:t>
                      </a:r>
                      <a:r>
                        <a:rPr lang="ru-RU" sz="1800" dirty="0" err="1" smtClean="0"/>
                        <a:t>ю.ш</a:t>
                      </a:r>
                      <a:r>
                        <a:rPr lang="ru-RU" sz="1800" dirty="0" smtClean="0"/>
                        <a:t>. 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Сезонность климата:</a:t>
                      </a:r>
                      <a:r>
                        <a:rPr lang="ru-RU" sz="1800" baseline="0" dirty="0" smtClean="0"/>
                        <a:t> жаркое и влажное лето и жаркая и сухая зима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</a:tr>
              <a:tr h="1002071">
                <a:tc>
                  <a:txBody>
                    <a:bodyPr/>
                    <a:lstStyle/>
                    <a:p>
                      <a:pPr marR="98425" indent="-25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Т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/>
                        <a:t>Твм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16°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32°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менее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100 мм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очень редко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18°-35° </a:t>
                      </a:r>
                      <a:r>
                        <a:rPr lang="ru-RU" sz="2000" dirty="0" err="1" smtClean="0"/>
                        <a:t>с.ш</a:t>
                      </a:r>
                      <a:r>
                        <a:rPr lang="ru-RU" sz="2000" dirty="0" smtClean="0"/>
                        <a:t>. и юго-запад</a:t>
                      </a:r>
                      <a:r>
                        <a:rPr lang="ru-RU" sz="2000" baseline="0" dirty="0" smtClean="0"/>
                        <a:t> материка</a:t>
                      </a:r>
                      <a:endParaRPr lang="ru-RU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Жаркое сухое лето , чуть прохладнее зима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</a:tr>
              <a:tr h="1055840">
                <a:tc>
                  <a:txBody>
                    <a:bodyPr/>
                    <a:lstStyle/>
                    <a:p>
                      <a:pPr marR="36830" indent="-44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" dirty="0" smtClean="0"/>
                        <a:t>С/Т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/>
                        <a:t>Твм</a:t>
                      </a:r>
                      <a:endParaRPr lang="ru-RU" sz="20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/>
                        <a:t>Увм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8°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24°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600-1000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мм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зимой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Северное и южное </a:t>
                      </a:r>
                      <a:endParaRPr lang="ru-RU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Влажная зима и жаркое сухое лето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5" name="Умножение 4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0" y="6165304"/>
            <a:ext cx="755576" cy="692696"/>
          </a:xfrm>
          <a:prstGeom prst="mathMultiply">
            <a:avLst/>
          </a:prstGeom>
          <a:solidFill>
            <a:schemeClr val="lt1">
              <a:alpha val="0"/>
            </a:schemeClr>
          </a:solidFill>
          <a:ln>
            <a:solidFill>
              <a:schemeClr val="accent6">
                <a:alpha val="48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Прямоугольник 6"/>
          <p:cNvSpPr/>
          <p:nvPr/>
        </p:nvSpPr>
        <p:spPr>
          <a:xfrm>
            <a:off x="827584" y="3573016"/>
            <a:ext cx="1008112" cy="1008112"/>
          </a:xfrm>
          <a:prstGeom prst="rect">
            <a:avLst/>
          </a:prstGeom>
          <a:ln w="12700"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1835696" y="3573016"/>
            <a:ext cx="720080" cy="1008112"/>
          </a:xfrm>
          <a:prstGeom prst="rect">
            <a:avLst/>
          </a:prstGeom>
          <a:ln w="12700"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2555776" y="3573016"/>
            <a:ext cx="792088" cy="1008112"/>
          </a:xfrm>
          <a:prstGeom prst="rect">
            <a:avLst/>
          </a:prstGeom>
          <a:ln w="12700"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3347864" y="3573016"/>
            <a:ext cx="1080120" cy="1008112"/>
          </a:xfrm>
          <a:prstGeom prst="rect">
            <a:avLst/>
          </a:prstGeom>
          <a:ln w="12700"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1" name="Прямоугольник 10"/>
          <p:cNvSpPr/>
          <p:nvPr/>
        </p:nvSpPr>
        <p:spPr>
          <a:xfrm>
            <a:off x="4427984" y="3573016"/>
            <a:ext cx="1296144" cy="1008112"/>
          </a:xfrm>
          <a:prstGeom prst="rect">
            <a:avLst/>
          </a:prstGeom>
          <a:ln w="12700"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5724128" y="3573016"/>
            <a:ext cx="1584176" cy="1008112"/>
          </a:xfrm>
          <a:prstGeom prst="rect">
            <a:avLst/>
          </a:prstGeom>
          <a:ln w="12700"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7308304" y="3573016"/>
            <a:ext cx="1835696" cy="1008112"/>
          </a:xfrm>
          <a:prstGeom prst="rect">
            <a:avLst/>
          </a:prstGeom>
          <a:ln w="12700"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4" name="Прямоугольник 13"/>
          <p:cNvSpPr/>
          <p:nvPr/>
        </p:nvSpPr>
        <p:spPr>
          <a:xfrm>
            <a:off x="827584" y="4581128"/>
            <a:ext cx="1008112" cy="1008112"/>
          </a:xfrm>
          <a:prstGeom prst="rect">
            <a:avLst/>
          </a:prstGeom>
          <a:ln w="12700"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5" name="Прямоугольник 14"/>
          <p:cNvSpPr/>
          <p:nvPr/>
        </p:nvSpPr>
        <p:spPr>
          <a:xfrm>
            <a:off x="1835696" y="4581128"/>
            <a:ext cx="720080" cy="1008112"/>
          </a:xfrm>
          <a:prstGeom prst="rect">
            <a:avLst/>
          </a:prstGeom>
          <a:ln w="12700"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6" name="Прямоугольник 15"/>
          <p:cNvSpPr/>
          <p:nvPr/>
        </p:nvSpPr>
        <p:spPr>
          <a:xfrm>
            <a:off x="2555776" y="4581128"/>
            <a:ext cx="792088" cy="1008112"/>
          </a:xfrm>
          <a:prstGeom prst="rect">
            <a:avLst/>
          </a:prstGeom>
          <a:ln w="12700"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7" name="Прямоугольник 16"/>
          <p:cNvSpPr/>
          <p:nvPr/>
        </p:nvSpPr>
        <p:spPr>
          <a:xfrm>
            <a:off x="3347864" y="4581128"/>
            <a:ext cx="1080120" cy="1008112"/>
          </a:xfrm>
          <a:prstGeom prst="rect">
            <a:avLst/>
          </a:prstGeom>
          <a:ln w="12700"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8" name="Прямоугольник 17"/>
          <p:cNvSpPr/>
          <p:nvPr/>
        </p:nvSpPr>
        <p:spPr>
          <a:xfrm>
            <a:off x="4427984" y="4581128"/>
            <a:ext cx="1296144" cy="1008112"/>
          </a:xfrm>
          <a:prstGeom prst="rect">
            <a:avLst/>
          </a:prstGeom>
          <a:ln w="12700"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9" name="Прямоугольник 18"/>
          <p:cNvSpPr/>
          <p:nvPr/>
        </p:nvSpPr>
        <p:spPr>
          <a:xfrm>
            <a:off x="5724128" y="4581128"/>
            <a:ext cx="1584176" cy="1008112"/>
          </a:xfrm>
          <a:prstGeom prst="rect">
            <a:avLst/>
          </a:prstGeom>
          <a:ln w="12700"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0" name="Прямоугольник 19"/>
          <p:cNvSpPr/>
          <p:nvPr/>
        </p:nvSpPr>
        <p:spPr>
          <a:xfrm>
            <a:off x="7308304" y="4581128"/>
            <a:ext cx="1835696" cy="1008112"/>
          </a:xfrm>
          <a:prstGeom prst="rect">
            <a:avLst/>
          </a:prstGeom>
          <a:ln w="12700"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1" name="Прямоугольник 20"/>
          <p:cNvSpPr/>
          <p:nvPr/>
        </p:nvSpPr>
        <p:spPr>
          <a:xfrm>
            <a:off x="827584" y="5589240"/>
            <a:ext cx="1008112" cy="1080120"/>
          </a:xfrm>
          <a:prstGeom prst="rect">
            <a:avLst/>
          </a:prstGeom>
          <a:ln w="12700"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2" name="Прямоугольник 21"/>
          <p:cNvSpPr/>
          <p:nvPr/>
        </p:nvSpPr>
        <p:spPr>
          <a:xfrm>
            <a:off x="1835696" y="5589240"/>
            <a:ext cx="720080" cy="1080120"/>
          </a:xfrm>
          <a:prstGeom prst="rect">
            <a:avLst/>
          </a:prstGeom>
          <a:ln w="12700"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2555776" y="5589240"/>
            <a:ext cx="792088" cy="1080120"/>
          </a:xfrm>
          <a:prstGeom prst="rect">
            <a:avLst/>
          </a:prstGeom>
          <a:ln w="12700"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4" name="Прямоугольник 23"/>
          <p:cNvSpPr/>
          <p:nvPr/>
        </p:nvSpPr>
        <p:spPr>
          <a:xfrm>
            <a:off x="3347864" y="5589240"/>
            <a:ext cx="1080120" cy="1080120"/>
          </a:xfrm>
          <a:prstGeom prst="rect">
            <a:avLst/>
          </a:prstGeom>
          <a:ln w="12700"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5" name="Прямоугольник 24"/>
          <p:cNvSpPr/>
          <p:nvPr/>
        </p:nvSpPr>
        <p:spPr>
          <a:xfrm>
            <a:off x="4427984" y="5589240"/>
            <a:ext cx="1296144" cy="1080120"/>
          </a:xfrm>
          <a:prstGeom prst="rect">
            <a:avLst/>
          </a:prstGeom>
          <a:ln w="12700"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6" name="Прямоугольник 25"/>
          <p:cNvSpPr/>
          <p:nvPr/>
        </p:nvSpPr>
        <p:spPr>
          <a:xfrm>
            <a:off x="5724128" y="5589240"/>
            <a:ext cx="1584176" cy="1080120"/>
          </a:xfrm>
          <a:prstGeom prst="rect">
            <a:avLst/>
          </a:prstGeom>
          <a:ln w="12700"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7" name="Прямоугольник 26"/>
          <p:cNvSpPr/>
          <p:nvPr/>
        </p:nvSpPr>
        <p:spPr>
          <a:xfrm>
            <a:off x="7308304" y="5589240"/>
            <a:ext cx="1835696" cy="1080120"/>
          </a:xfrm>
          <a:prstGeom prst="rect">
            <a:avLst/>
          </a:prstGeom>
          <a:ln w="12700"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шивка 5">
            <a:hlinkClick r:id="rId2" action="ppaction://hlinksldjump"/>
          </p:cNvPr>
          <p:cNvSpPr/>
          <p:nvPr/>
        </p:nvSpPr>
        <p:spPr>
          <a:xfrm>
            <a:off x="8532440" y="6381328"/>
            <a:ext cx="503984" cy="396000"/>
          </a:xfrm>
          <a:prstGeom prst="chevron">
            <a:avLst/>
          </a:prstGeom>
          <a:solidFill>
            <a:schemeClr val="lt1">
              <a:alpha val="0"/>
            </a:schemeClr>
          </a:solidFill>
          <a:ln>
            <a:solidFill>
              <a:schemeClr val="accent6">
                <a:alpha val="48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863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Климатические пояса Африки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928669"/>
          <a:ext cx="9144000" cy="572981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785785"/>
                <a:gridCol w="1071570"/>
                <a:gridCol w="714380"/>
                <a:gridCol w="785818"/>
                <a:gridCol w="1071570"/>
                <a:gridCol w="1285884"/>
                <a:gridCol w="1571636"/>
                <a:gridCol w="1857357"/>
              </a:tblGrid>
              <a:tr h="51081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5" dirty="0" smtClean="0"/>
                        <a:t>КП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 err="1" smtClean="0"/>
                        <a:t>Воз</a:t>
                      </a:r>
                      <a:r>
                        <a:rPr lang="ru-RU" sz="2000" spc="5" dirty="0" err="1" smtClean="0"/>
                        <a:t>душ-ные</a:t>
                      </a:r>
                      <a:r>
                        <a:rPr lang="ru-RU" sz="2000" spc="5" dirty="0" smtClean="0"/>
                        <a:t> </a:t>
                      </a:r>
                      <a:r>
                        <a:rPr lang="ru-RU" sz="2000" spc="20" dirty="0"/>
                        <a:t>массы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" dirty="0"/>
                        <a:t>Температура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985" marR="25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Годовое </a:t>
                      </a:r>
                      <a:r>
                        <a:rPr lang="ru-RU" sz="2000" spc="5" dirty="0" smtClean="0"/>
                        <a:t>количество </a:t>
                      </a:r>
                      <a:r>
                        <a:rPr lang="ru-RU" sz="2000" spc="5" dirty="0"/>
                        <a:t>осадков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5" dirty="0" smtClean="0"/>
                        <a:t>Режим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5" dirty="0" smtClean="0"/>
                        <a:t>выпадения </a:t>
                      </a:r>
                      <a:r>
                        <a:rPr lang="ru-RU" sz="2000" dirty="0"/>
                        <a:t>осадков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 smtClean="0"/>
                        <a:t>Геогра</a:t>
                      </a:r>
                      <a:r>
                        <a:rPr lang="ru-RU" sz="2000" dirty="0" smtClean="0"/>
                        <a:t>фическое </a:t>
                      </a:r>
                      <a:r>
                        <a:rPr lang="ru-RU" sz="2000" spc="10" dirty="0" smtClean="0"/>
                        <a:t>положение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 smtClean="0"/>
                        <a:t>Характер</a:t>
                      </a:r>
                      <a:r>
                        <a:rPr lang="ru-RU" sz="2000" spc="20" dirty="0" smtClean="0"/>
                        <a:t>истика </a:t>
                      </a:r>
                      <a:r>
                        <a:rPr lang="ru-RU" sz="2000" spc="10" dirty="0"/>
                        <a:t>климата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846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spc="10" dirty="0" smtClean="0"/>
                        <a:t>t°</a:t>
                      </a:r>
                      <a:r>
                        <a:rPr lang="ru-RU" sz="2400" spc="10" dirty="0" smtClean="0"/>
                        <a:t>я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spc="10" dirty="0" smtClean="0"/>
                        <a:t>t°</a:t>
                      </a:r>
                      <a:r>
                        <a:rPr lang="ru-RU" sz="2400" spc="10" dirty="0" smtClean="0"/>
                        <a:t>и</a:t>
                      </a:r>
                      <a:endParaRPr lang="ru-RU" sz="32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5884"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" dirty="0" smtClean="0"/>
                        <a:t>Э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/>
                        <a:t>Эвм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24°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24°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1500-3000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мм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каждый день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на экваторе, бассейн реки Конго, побережье Гвинейского залива.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Жаркий и влажный, одно время года - лето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</a:tr>
              <a:tr h="1002071">
                <a:tc>
                  <a:txBody>
                    <a:bodyPr/>
                    <a:lstStyle/>
                    <a:p>
                      <a:pPr marR="4445" indent="-25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" dirty="0" smtClean="0"/>
                        <a:t>С/Э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/>
                        <a:t>Эвм</a:t>
                      </a:r>
                      <a:endParaRPr lang="ru-RU" sz="20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/>
                        <a:t>Твм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24°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24°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1000-2000мм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летом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8°-17° </a:t>
                      </a:r>
                      <a:r>
                        <a:rPr lang="ru-RU" sz="1800" dirty="0" err="1" smtClean="0"/>
                        <a:t>с.ш</a:t>
                      </a:r>
                      <a:r>
                        <a:rPr lang="ru-RU" sz="1800" dirty="0" smtClean="0"/>
                        <a:t>.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и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18-20° </a:t>
                      </a:r>
                      <a:r>
                        <a:rPr lang="ru-RU" sz="1800" dirty="0" err="1" smtClean="0"/>
                        <a:t>ю.ш</a:t>
                      </a:r>
                      <a:r>
                        <a:rPr lang="ru-RU" sz="1800" dirty="0" smtClean="0"/>
                        <a:t>. 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Сезонность климата:</a:t>
                      </a:r>
                      <a:r>
                        <a:rPr lang="ru-RU" sz="1800" baseline="0" dirty="0" smtClean="0"/>
                        <a:t> жаркое и влажное лето и жаркая и сухая зима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</a:tr>
              <a:tr h="1002071">
                <a:tc>
                  <a:txBody>
                    <a:bodyPr/>
                    <a:lstStyle/>
                    <a:p>
                      <a:pPr marR="98425" indent="-25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Т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/>
                        <a:t>Твм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16°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32°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менее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100 мм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очень редко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18°-35° </a:t>
                      </a:r>
                      <a:r>
                        <a:rPr lang="ru-RU" sz="2000" dirty="0" err="1" smtClean="0"/>
                        <a:t>с.ш</a:t>
                      </a:r>
                      <a:r>
                        <a:rPr lang="ru-RU" sz="2000" dirty="0" smtClean="0"/>
                        <a:t>. и юго-запад</a:t>
                      </a:r>
                      <a:r>
                        <a:rPr lang="ru-RU" sz="2000" baseline="0" dirty="0" smtClean="0"/>
                        <a:t> материка</a:t>
                      </a:r>
                      <a:endParaRPr lang="ru-RU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Жаркое сухое лето , чуть прохладнее зима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</a:tr>
              <a:tr h="1055840">
                <a:tc>
                  <a:txBody>
                    <a:bodyPr/>
                    <a:lstStyle/>
                    <a:p>
                      <a:pPr marR="36830" indent="-44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" dirty="0" smtClean="0"/>
                        <a:t>С/Т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/>
                        <a:t>Твм</a:t>
                      </a:r>
                      <a:endParaRPr lang="ru-RU" sz="20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/>
                        <a:t>Увм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8°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24°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600-1000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мм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зимой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Северное и южное </a:t>
                      </a:r>
                      <a:endParaRPr lang="ru-RU" sz="20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Влажная зима и жаркое сухое лето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5" name="Умножение 4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0" y="6165304"/>
            <a:ext cx="755576" cy="692696"/>
          </a:xfrm>
          <a:prstGeom prst="mathMultiply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шивка 5">
            <a:hlinkClick r:id="rId2" action="ppaction://hlinksldjump"/>
          </p:cNvPr>
          <p:cNvSpPr/>
          <p:nvPr/>
        </p:nvSpPr>
        <p:spPr>
          <a:xfrm>
            <a:off x="8532440" y="6381328"/>
            <a:ext cx="503984" cy="396000"/>
          </a:xfrm>
          <a:prstGeom prst="chevron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476672"/>
            <a:ext cx="8715436" cy="79208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Теория</a:t>
            </a:r>
            <a:endParaRPr lang="ru-RU" sz="5400" b="1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4427984" y="1700808"/>
          <a:ext cx="5072668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Пятиугольник 14">
            <a:hlinkClick r:id="rId7" action="ppaction://hlinksldjump" tooltip="СОДЕРЖАНИЕ"/>
          </p:cNvPr>
          <p:cNvSpPr/>
          <p:nvPr/>
        </p:nvSpPr>
        <p:spPr>
          <a:xfrm rot="10800000">
            <a:off x="8373468" y="6286499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>
            <a:hlinkClick r:id="rId8" action="ppaction://hlinksldjump"/>
          </p:cNvPr>
          <p:cNvSpPr/>
          <p:nvPr/>
        </p:nvSpPr>
        <p:spPr>
          <a:xfrm>
            <a:off x="5715008" y="1931082"/>
            <a:ext cx="3214710" cy="10001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9" action="ppaction://hlinksldjump"/>
          </p:cNvPr>
          <p:cNvSpPr/>
          <p:nvPr/>
        </p:nvSpPr>
        <p:spPr>
          <a:xfrm>
            <a:off x="5715008" y="3502718"/>
            <a:ext cx="3214710" cy="10001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0" action="ppaction://hlinksldjump"/>
          </p:cNvPr>
          <p:cNvSpPr/>
          <p:nvPr/>
        </p:nvSpPr>
        <p:spPr>
          <a:xfrm>
            <a:off x="5715008" y="5074354"/>
            <a:ext cx="3214710" cy="10001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05.12.png"/>
          <p:cNvPicPr>
            <a:picLocks noChangeAspect="1"/>
          </p:cNvPicPr>
          <p:nvPr/>
        </p:nvPicPr>
        <p:blipFill>
          <a:blip r:embed="rId11" cstate="print"/>
          <a:srcRect l="8189" t="4941" r="3101" b="6107"/>
          <a:stretch>
            <a:fillRect/>
          </a:stretch>
        </p:blipFill>
        <p:spPr>
          <a:xfrm>
            <a:off x="251520" y="1412776"/>
            <a:ext cx="4608512" cy="518457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12" cstate="print"/>
          <a:srcRect l="4263" t="2155" r="3370" b="3989"/>
          <a:stretch>
            <a:fillRect/>
          </a:stretch>
        </p:blipFill>
        <p:spPr bwMode="auto">
          <a:xfrm>
            <a:off x="251520" y="1340768"/>
            <a:ext cx="4608512" cy="5256584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0" name="Рисунок 19" descr="05.12и.jpg" hidden="1"/>
          <p:cNvPicPr>
            <a:picLocks noChangeAspect="1"/>
          </p:cNvPicPr>
          <p:nvPr/>
        </p:nvPicPr>
        <p:blipFill>
          <a:blip r:embed="rId13" cstate="print"/>
          <a:srcRect l="4279" t="1134" r="3006" b="3672"/>
          <a:stretch>
            <a:fillRect/>
          </a:stretch>
        </p:blipFill>
        <p:spPr>
          <a:xfrm>
            <a:off x="467544" y="1052736"/>
            <a:ext cx="4392488" cy="532859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1" name="Рисунок 20" descr="550px-Africa_(orthographic_projection).svg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7544" y="548680"/>
            <a:ext cx="712857" cy="69541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Умножение 12">
            <a:hlinkClick r:id="" action="ppaction://hlinkshowjump?jump=endshow"/>
          </p:cNvPr>
          <p:cNvSpPr/>
          <p:nvPr/>
        </p:nvSpPr>
        <p:spPr>
          <a:xfrm>
            <a:off x="0" y="6143625"/>
            <a:ext cx="714375" cy="714375"/>
          </a:xfrm>
          <a:prstGeom prst="mathMultiply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ЛИМАТИЧЕСКИЕ ПОЯСА МИРА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9207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 useBgFill="1">
        <p:nvSpPr>
          <p:cNvPr id="10" name="Скругленный прямоугольник 9"/>
          <p:cNvSpPr/>
          <p:nvPr/>
        </p:nvSpPr>
        <p:spPr>
          <a:xfrm>
            <a:off x="4067944" y="0"/>
            <a:ext cx="5076056" cy="16288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endParaRPr lang="ru-RU" sz="2800" dirty="0" smtClean="0"/>
          </a:p>
          <a:p>
            <a:pPr algn="ctr">
              <a:lnSpc>
                <a:spcPts val="2600"/>
              </a:lnSpc>
            </a:pPr>
            <a:r>
              <a:rPr lang="ru-RU" sz="2800" dirty="0" smtClean="0"/>
              <a:t>Внимательно рассмотри климатическую карту Африки.</a:t>
            </a:r>
          </a:p>
          <a:p>
            <a:pPr algn="ctr">
              <a:lnSpc>
                <a:spcPts val="2600"/>
              </a:lnSpc>
            </a:pPr>
            <a:r>
              <a:rPr lang="ru-RU" sz="2800" dirty="0" smtClean="0"/>
              <a:t>Ответь на вопросы: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1700808"/>
            <a:ext cx="3571900" cy="50143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lnSpc>
                <a:spcPct val="75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 каком склоне Драконовых гор выпадает больше осадков?</a:t>
            </a:r>
          </a:p>
          <a:p>
            <a:pPr marL="457200" lvl="0" indent="-457200">
              <a:lnSpc>
                <a:spcPct val="75000"/>
              </a:lnSpc>
              <a:buFont typeface="+mj-lt"/>
              <a:buAutoNum type="arabicPeriod"/>
            </a:pPr>
            <a:endParaRPr lang="ru-RU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>
              <a:lnSpc>
                <a:spcPct val="75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Почему на западном побережье Африки образуется пустыня </a:t>
            </a: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Намиб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marL="457200" lvl="0" indent="-457200">
              <a:lnSpc>
                <a:spcPct val="75000"/>
              </a:lnSpc>
              <a:buFont typeface="+mj-lt"/>
              <a:buAutoNum type="arabicPeriod"/>
            </a:pPr>
            <a:endParaRPr lang="ru-RU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>
              <a:lnSpc>
                <a:spcPct val="75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Почему при значительной протяженности с севера на юг Африка имеет небольшой набор климатических поясов?</a:t>
            </a:r>
          </a:p>
        </p:txBody>
      </p:sp>
      <p:sp>
        <p:nvSpPr>
          <p:cNvPr id="5" name="Умножение 4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0" y="6165304"/>
            <a:ext cx="755576" cy="692696"/>
          </a:xfrm>
          <a:prstGeom prst="mathMultiply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шивка 5">
            <a:hlinkClick r:id="rId3" action="ppaction://hlinksldjump"/>
          </p:cNvPr>
          <p:cNvSpPr/>
          <p:nvPr/>
        </p:nvSpPr>
        <p:spPr>
          <a:xfrm>
            <a:off x="8532440" y="6381328"/>
            <a:ext cx="503984" cy="396000"/>
          </a:xfrm>
          <a:prstGeom prst="chevron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множение 2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0" y="6165304"/>
            <a:ext cx="755576" cy="692696"/>
          </a:xfrm>
          <a:prstGeom prst="mathMultiply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ашивка 3">
            <a:hlinkClick r:id="" action="ppaction://hlinkshowjump?jump=nextslide"/>
          </p:cNvPr>
          <p:cNvSpPr/>
          <p:nvPr/>
        </p:nvSpPr>
        <p:spPr>
          <a:xfrm>
            <a:off x="8532440" y="6381328"/>
            <a:ext cx="503984" cy="396000"/>
          </a:xfrm>
          <a:prstGeom prst="chevron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С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019739"/>
            <a:ext cx="3153117" cy="3201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051918"/>
            <a:ext cx="3168352" cy="3204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Узнай по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климатограмме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климатический пояс Африки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550px-Africa_(orthographic_projection).svg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32656"/>
            <a:ext cx="648072" cy="632216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/>
          <p:cNvSpPr txBox="1"/>
          <p:nvPr/>
        </p:nvSpPr>
        <p:spPr>
          <a:xfrm>
            <a:off x="323528" y="3212976"/>
            <a:ext cx="864096" cy="90886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968" y="3140968"/>
            <a:ext cx="864096" cy="90886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4221088"/>
            <a:ext cx="7488832" cy="187220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ts val="2900"/>
              </a:lnSpc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Экваториальный климат:</a:t>
            </a:r>
          </a:p>
          <a:p>
            <a:pPr>
              <a:lnSpc>
                <a:spcPts val="2900"/>
              </a:lnSpc>
            </a:pPr>
            <a:r>
              <a:rPr lang="ru-RU" sz="2800" dirty="0" smtClean="0"/>
              <a:t>а) средняя </a:t>
            </a:r>
            <a:r>
              <a:rPr lang="en-US" sz="2800" dirty="0" smtClean="0"/>
              <a:t>t°</a:t>
            </a:r>
            <a:r>
              <a:rPr lang="ru-RU" sz="2800" dirty="0" smtClean="0"/>
              <a:t>я = 24°С; </a:t>
            </a:r>
            <a:r>
              <a:rPr lang="en-US" sz="2800" dirty="0" smtClean="0"/>
              <a:t>t°</a:t>
            </a:r>
            <a:r>
              <a:rPr lang="ru-RU" sz="2800" dirty="0" err="1" smtClean="0"/>
              <a:t>и=</a:t>
            </a:r>
            <a:r>
              <a:rPr lang="ru-RU" sz="2800" dirty="0" smtClean="0"/>
              <a:t> 24°С;</a:t>
            </a:r>
          </a:p>
          <a:p>
            <a:pPr>
              <a:lnSpc>
                <a:spcPts val="2900"/>
              </a:lnSpc>
            </a:pPr>
            <a:r>
              <a:rPr lang="ru-RU" sz="2800" dirty="0" smtClean="0"/>
              <a:t>б) среднегодовое количество осадков – более 3000 мм. Режим выпадения равномерно в течение года каждый день после обеда.</a:t>
            </a:r>
          </a:p>
          <a:p>
            <a:pPr>
              <a:lnSpc>
                <a:spcPts val="2900"/>
              </a:lnSpc>
            </a:pP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4221088"/>
            <a:ext cx="7488832" cy="187220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ts val="2900"/>
              </a:lnSpc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Субэкваториальный климат:</a:t>
            </a:r>
          </a:p>
          <a:p>
            <a:pPr>
              <a:lnSpc>
                <a:spcPts val="2900"/>
              </a:lnSpc>
            </a:pPr>
            <a:r>
              <a:rPr lang="ru-RU" sz="2800" dirty="0" smtClean="0"/>
              <a:t>а) средняя </a:t>
            </a:r>
            <a:r>
              <a:rPr lang="en-US" sz="2800" dirty="0" smtClean="0"/>
              <a:t>t°</a:t>
            </a:r>
            <a:r>
              <a:rPr lang="ru-RU" sz="2800" dirty="0" smtClean="0"/>
              <a:t>я = 24°С; </a:t>
            </a:r>
            <a:r>
              <a:rPr lang="en-US" sz="2800" dirty="0" smtClean="0"/>
              <a:t>t°</a:t>
            </a:r>
            <a:r>
              <a:rPr lang="ru-RU" sz="2800" dirty="0" err="1" smtClean="0"/>
              <a:t>и=</a:t>
            </a:r>
            <a:r>
              <a:rPr lang="ru-RU" sz="2800" dirty="0" smtClean="0"/>
              <a:t> 24°С;</a:t>
            </a:r>
          </a:p>
          <a:p>
            <a:pPr>
              <a:lnSpc>
                <a:spcPts val="2900"/>
              </a:lnSpc>
            </a:pPr>
            <a:r>
              <a:rPr lang="ru-RU" sz="2800" dirty="0" smtClean="0"/>
              <a:t>б) среднегодовое количество осадков –1000 -1500 мм. Режим выпадения – лето, с приходом экваториальных в.м.</a:t>
            </a:r>
          </a:p>
          <a:p>
            <a:pPr>
              <a:lnSpc>
                <a:spcPts val="2900"/>
              </a:lnSpc>
            </a:pP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множение 2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0" y="6165304"/>
            <a:ext cx="755576" cy="692696"/>
          </a:xfrm>
          <a:prstGeom prst="mathMultiply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ашивка 3">
            <a:hlinkClick r:id="rId2" action="ppaction://hlinksldjump"/>
          </p:cNvPr>
          <p:cNvSpPr/>
          <p:nvPr/>
        </p:nvSpPr>
        <p:spPr>
          <a:xfrm>
            <a:off x="8532440" y="6381328"/>
            <a:ext cx="503984" cy="396000"/>
          </a:xfrm>
          <a:prstGeom prst="chevron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СТ.png"/>
          <p:cNvPicPr>
            <a:picLocks noChangeAspect="1"/>
          </p:cNvPicPr>
          <p:nvPr/>
        </p:nvPicPr>
        <p:blipFill>
          <a:blip r:embed="rId3" cstate="print"/>
          <a:srcRect t="11399"/>
          <a:stretch>
            <a:fillRect/>
          </a:stretch>
        </p:blipFill>
        <p:spPr>
          <a:xfrm>
            <a:off x="1259632" y="1268760"/>
            <a:ext cx="2814744" cy="2798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Т.png"/>
          <p:cNvPicPr>
            <a:picLocks noChangeAspect="1"/>
          </p:cNvPicPr>
          <p:nvPr/>
        </p:nvPicPr>
        <p:blipFill>
          <a:blip r:embed="rId4" cstate="print"/>
          <a:srcRect t="9197"/>
          <a:stretch>
            <a:fillRect/>
          </a:stretch>
        </p:blipFill>
        <p:spPr>
          <a:xfrm>
            <a:off x="5148064" y="1268760"/>
            <a:ext cx="2752871" cy="2808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Узнай по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климатограмме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климатический пояс Африки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550px-Africa_(orthographic_projection).svg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332656"/>
            <a:ext cx="648072" cy="632216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/>
          <p:cNvSpPr txBox="1"/>
          <p:nvPr/>
        </p:nvSpPr>
        <p:spPr>
          <a:xfrm>
            <a:off x="323528" y="3212976"/>
            <a:ext cx="864096" cy="90886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968" y="3140968"/>
            <a:ext cx="864096" cy="90886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4221088"/>
            <a:ext cx="7488832" cy="187220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ts val="2900"/>
              </a:lnSpc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Субтропический климат:</a:t>
            </a:r>
          </a:p>
          <a:p>
            <a:pPr>
              <a:lnSpc>
                <a:spcPts val="2900"/>
              </a:lnSpc>
            </a:pPr>
            <a:r>
              <a:rPr lang="ru-RU" sz="2800" dirty="0" smtClean="0"/>
              <a:t>а) средняя </a:t>
            </a:r>
            <a:r>
              <a:rPr lang="en-US" sz="2800" dirty="0" smtClean="0"/>
              <a:t>t°</a:t>
            </a:r>
            <a:r>
              <a:rPr lang="ru-RU" sz="2800" dirty="0" smtClean="0"/>
              <a:t>я = 8°С; </a:t>
            </a:r>
            <a:r>
              <a:rPr lang="en-US" sz="2800" dirty="0" smtClean="0"/>
              <a:t>t°</a:t>
            </a:r>
            <a:r>
              <a:rPr lang="ru-RU" sz="2800" dirty="0" err="1" smtClean="0"/>
              <a:t>и=</a:t>
            </a:r>
            <a:r>
              <a:rPr lang="ru-RU" sz="2800" dirty="0" smtClean="0"/>
              <a:t> 24°С;</a:t>
            </a:r>
          </a:p>
          <a:p>
            <a:pPr>
              <a:lnSpc>
                <a:spcPts val="2900"/>
              </a:lnSpc>
            </a:pPr>
            <a:r>
              <a:rPr lang="ru-RU" sz="2800" dirty="0" smtClean="0"/>
              <a:t>б) среднегодовое количество осадков – 800-1200 мм. Режим выпадения – зима (приходят умеренные в.м.)</a:t>
            </a:r>
          </a:p>
          <a:p>
            <a:pPr>
              <a:lnSpc>
                <a:spcPts val="2900"/>
              </a:lnSpc>
            </a:pP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4221088"/>
            <a:ext cx="7488832" cy="187220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ts val="2900"/>
              </a:lnSpc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Тропический климат:</a:t>
            </a:r>
          </a:p>
          <a:p>
            <a:pPr>
              <a:lnSpc>
                <a:spcPts val="2900"/>
              </a:lnSpc>
            </a:pPr>
            <a:r>
              <a:rPr lang="ru-RU" sz="2800" dirty="0" smtClean="0"/>
              <a:t>а) средняя </a:t>
            </a:r>
            <a:r>
              <a:rPr lang="en-US" sz="2800" dirty="0" smtClean="0"/>
              <a:t>t°</a:t>
            </a:r>
            <a:r>
              <a:rPr lang="ru-RU" sz="2800" dirty="0" smtClean="0"/>
              <a:t>я = 16°С; </a:t>
            </a:r>
            <a:r>
              <a:rPr lang="en-US" sz="2800" dirty="0" smtClean="0"/>
              <a:t>t°</a:t>
            </a:r>
            <a:r>
              <a:rPr lang="ru-RU" sz="2800" dirty="0" err="1" smtClean="0"/>
              <a:t>и=</a:t>
            </a:r>
            <a:r>
              <a:rPr lang="ru-RU" sz="2800" dirty="0" smtClean="0"/>
              <a:t> 32°С;</a:t>
            </a:r>
          </a:p>
          <a:p>
            <a:pPr>
              <a:lnSpc>
                <a:spcPts val="2900"/>
              </a:lnSpc>
            </a:pPr>
            <a:r>
              <a:rPr lang="ru-RU" sz="2800" dirty="0" smtClean="0"/>
              <a:t>б) среднегодовое количество осадков – менее 100 мм</a:t>
            </a:r>
          </a:p>
          <a:p>
            <a:pPr>
              <a:lnSpc>
                <a:spcPts val="2900"/>
              </a:lnSpc>
            </a:pP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Южная-Америка.-ККа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720" y="1071546"/>
            <a:ext cx="4786346" cy="5582595"/>
          </a:xfrm>
          <a:prstGeom prst="rect">
            <a:avLst/>
          </a:prstGeom>
          <a:ln w="28575">
            <a:solidFill>
              <a:srgbClr val="009999"/>
            </a:solidFill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78581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Практика 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(на примере Южной Америки)</a:t>
            </a:r>
            <a:endParaRPr lang="ru-RU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0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14942" y="1142984"/>
            <a:ext cx="3571900" cy="2286016"/>
          </a:xfrm>
          <a:prstGeom prst="rect">
            <a:avLst/>
          </a:prstGeom>
          <a:solidFill>
            <a:schemeClr val="lt1">
              <a:alpha val="16000"/>
            </a:schemeClr>
          </a:solidFill>
          <a:ln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400" spc="-150" dirty="0" smtClean="0"/>
              <a:t>На   контурную  карту нанесите   основные климатические </a:t>
            </a:r>
          </a:p>
          <a:p>
            <a:r>
              <a:rPr lang="ru-RU" sz="2400" spc="-150" dirty="0" smtClean="0"/>
              <a:t>показатели  для каждого климатического   пояса Южной    Америки.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72132" y="3571876"/>
            <a:ext cx="2727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Условные знаки: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29454" y="5429264"/>
            <a:ext cx="2105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Среднегодовое </a:t>
            </a:r>
          </a:p>
          <a:p>
            <a:pPr algn="ctr"/>
            <a:r>
              <a:rPr lang="ru-RU" dirty="0" smtClean="0"/>
              <a:t>количество </a:t>
            </a:r>
          </a:p>
          <a:p>
            <a:pPr algn="ctr"/>
            <a:r>
              <a:rPr lang="ru-RU" dirty="0" smtClean="0"/>
              <a:t>осадков</a:t>
            </a:r>
            <a:endParaRPr lang="ru-RU" dirty="0"/>
          </a:p>
        </p:txBody>
      </p:sp>
      <p:sp>
        <p:nvSpPr>
          <p:cNvPr id="5" name="Крест 4">
            <a:hlinkClick r:id="" action="ppaction://hlinkshowjump?jump=endshow" highlightClick="1"/>
          </p:cNvPr>
          <p:cNvSpPr/>
          <p:nvPr/>
        </p:nvSpPr>
        <p:spPr>
          <a:xfrm rot="2832848">
            <a:off x="112341" y="6205293"/>
            <a:ext cx="537341" cy="542891"/>
          </a:xfrm>
          <a:prstGeom prst="plus">
            <a:avLst>
              <a:gd name="adj" fmla="val 38282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блако 48"/>
          <p:cNvSpPr/>
          <p:nvPr/>
        </p:nvSpPr>
        <p:spPr>
          <a:xfrm>
            <a:off x="5357818" y="5429264"/>
            <a:ext cx="1643074" cy="857256"/>
          </a:xfrm>
          <a:prstGeom prst="cloud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2000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мм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429256" y="4143380"/>
            <a:ext cx="1127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t°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я=+24°</a:t>
            </a:r>
          </a:p>
          <a:p>
            <a:endParaRPr lang="en-US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t°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и=+24°</a:t>
            </a:r>
            <a:endParaRPr lang="ru-RU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62844" y="4000504"/>
            <a:ext cx="2369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Средние </a:t>
            </a:r>
          </a:p>
          <a:p>
            <a:r>
              <a:rPr lang="ru-RU" sz="1600" dirty="0" smtClean="0"/>
              <a:t>температуры января</a:t>
            </a:r>
            <a:endParaRPr lang="ru-RU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6562844" y="4643446"/>
            <a:ext cx="2188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Средние </a:t>
            </a:r>
          </a:p>
          <a:p>
            <a:r>
              <a:rPr lang="ru-RU" sz="1600" dirty="0" smtClean="0"/>
              <a:t>температуры июля</a:t>
            </a:r>
            <a:endParaRPr lang="ru-RU" sz="1600" dirty="0"/>
          </a:p>
        </p:txBody>
      </p:sp>
      <p:sp>
        <p:nvSpPr>
          <p:cNvPr id="55" name="Прямоугольник 54">
            <a:hlinkClick r:id="rId3" action="ppaction://hlinksldjump"/>
          </p:cNvPr>
          <p:cNvSpPr/>
          <p:nvPr/>
        </p:nvSpPr>
        <p:spPr>
          <a:xfrm>
            <a:off x="3428992" y="6215082"/>
            <a:ext cx="1643074" cy="42860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</a:t>
            </a:r>
            <a:endParaRPr lang="ru-RU" dirty="0"/>
          </a:p>
        </p:txBody>
      </p:sp>
      <p:sp>
        <p:nvSpPr>
          <p:cNvPr id="16" name="Нашивка 15">
            <a:hlinkClick r:id="" action="ppaction://hlinkshowjump?jump=nextslide"/>
          </p:cNvPr>
          <p:cNvSpPr/>
          <p:nvPr/>
        </p:nvSpPr>
        <p:spPr>
          <a:xfrm>
            <a:off x="8532440" y="6381328"/>
            <a:ext cx="503984" cy="396000"/>
          </a:xfrm>
          <a:prstGeom prst="chevron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 descr="550px-Africa_(orthographic_projection).svg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32656"/>
            <a:ext cx="648072" cy="632216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78581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Практика  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ятиугольник 8">
            <a:hlinkClick r:id="rId2" action="ppaction://hlinksldjump" tooltip="содержание"/>
          </p:cNvPr>
          <p:cNvSpPr/>
          <p:nvPr/>
        </p:nvSpPr>
        <p:spPr>
          <a:xfrm rot="10800000">
            <a:off x="8373468" y="6286499"/>
            <a:ext cx="500062" cy="428625"/>
          </a:xfrm>
          <a:prstGeom prst="homePlate">
            <a:avLst>
              <a:gd name="adj" fmla="val 116673"/>
            </a:avLst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 descr="Южная-Америка.-ККа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720" y="1071546"/>
            <a:ext cx="4786346" cy="5582595"/>
          </a:xfrm>
          <a:prstGeom prst="rect">
            <a:avLst/>
          </a:prstGeom>
          <a:ln w="28575">
            <a:solidFill>
              <a:srgbClr val="009999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857224" y="1857364"/>
            <a:ext cx="1127232" cy="50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t°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я=+24°</a:t>
            </a:r>
            <a:endParaRPr lang="en-US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t°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и=+24°</a:t>
            </a:r>
            <a:endParaRPr lang="ru-RU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ru-RU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1714480" y="1714488"/>
            <a:ext cx="1785950" cy="1071570"/>
          </a:xfrm>
          <a:prstGeom prst="cloud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5000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мм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3143248"/>
            <a:ext cx="928694" cy="36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</a:pPr>
            <a:r>
              <a:rPr 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t°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я=+24°</a:t>
            </a:r>
            <a:endParaRPr lang="en-US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65000"/>
              </a:lnSpc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t°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и=+20°</a:t>
            </a:r>
            <a:endParaRPr lang="ru-RU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65000"/>
              </a:lnSpc>
            </a:pPr>
            <a:endParaRPr lang="ru-RU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65000"/>
              </a:lnSpc>
            </a:pPr>
            <a:endParaRPr lang="ru-RU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65000"/>
              </a:lnSpc>
            </a:pPr>
            <a:endParaRPr lang="en-US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4071942"/>
            <a:ext cx="928694" cy="2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</a:pPr>
            <a:r>
              <a:rPr 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t°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я=+24°</a:t>
            </a:r>
            <a:endParaRPr lang="en-US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65000"/>
              </a:lnSpc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t°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и=+16°</a:t>
            </a:r>
            <a:endParaRPr lang="ru-RU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65000"/>
              </a:lnSpc>
            </a:pPr>
            <a:endParaRPr lang="ru-RU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65000"/>
              </a:lnSpc>
            </a:pPr>
            <a:endParaRPr lang="ru-RU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65000"/>
              </a:lnSpc>
            </a:pPr>
            <a:endParaRPr lang="en-US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670" y="5500702"/>
            <a:ext cx="2354619" cy="30777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умеренно континентальный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96041">
            <a:off x="2293204" y="4054654"/>
            <a:ext cx="1908921" cy="30777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Тропический влажный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4546" y="4714884"/>
            <a:ext cx="1475339" cy="524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субтропический </a:t>
            </a:r>
          </a:p>
          <a:p>
            <a:pPr algn="ctr">
              <a:lnSpc>
                <a:spcPct val="65000"/>
              </a:lnSpc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 постоянным </a:t>
            </a:r>
          </a:p>
          <a:p>
            <a:pPr algn="ctr">
              <a:lnSpc>
                <a:spcPct val="65000"/>
              </a:lnSpc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увлажнением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0862269">
            <a:off x="1584473" y="2614011"/>
            <a:ext cx="2635522" cy="369332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субэкваториальный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3286116" y="2714620"/>
            <a:ext cx="1571636" cy="857256"/>
          </a:xfrm>
          <a:prstGeom prst="cloud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2000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мм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857224" y="4071942"/>
            <a:ext cx="642942" cy="428628"/>
          </a:xfrm>
          <a:prstGeom prst="cloud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3714744" y="3714752"/>
            <a:ext cx="1428760" cy="714380"/>
          </a:xfrm>
          <a:prstGeom prst="cloud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5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2000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мм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57422" y="4429132"/>
            <a:ext cx="928694" cy="36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</a:pPr>
            <a:r>
              <a:rPr 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t°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я=+16°</a:t>
            </a:r>
            <a:endParaRPr lang="en-US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65000"/>
              </a:lnSpc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t°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и=+8°</a:t>
            </a:r>
            <a:endParaRPr lang="ru-RU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65000"/>
              </a:lnSpc>
            </a:pPr>
            <a:endParaRPr lang="ru-RU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65000"/>
              </a:lnSpc>
            </a:pPr>
            <a:endParaRPr lang="ru-RU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65000"/>
              </a:lnSpc>
            </a:pPr>
            <a:endParaRPr lang="en-US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14546" y="5643578"/>
            <a:ext cx="9286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</a:pPr>
            <a:r>
              <a:rPr 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t°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я=+8°</a:t>
            </a:r>
            <a:endParaRPr lang="en-US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65000"/>
              </a:lnSpc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t°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и=+4°</a:t>
            </a:r>
            <a:endParaRPr lang="ru-RU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65000"/>
              </a:lnSpc>
            </a:pPr>
            <a:endParaRPr lang="ru-RU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65000"/>
              </a:lnSpc>
            </a:pPr>
            <a:endParaRPr lang="ru-RU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65000"/>
              </a:lnSpc>
            </a:pPr>
            <a:endParaRPr lang="en-US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20902307">
            <a:off x="1173355" y="5875984"/>
            <a:ext cx="928694" cy="39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</a:pPr>
            <a:r>
              <a:rPr 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t°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я=+12°</a:t>
            </a:r>
            <a:endParaRPr lang="en-US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65000"/>
              </a:lnSpc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t°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и=+8°</a:t>
            </a:r>
            <a:endParaRPr lang="ru-RU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65000"/>
              </a:lnSpc>
            </a:pPr>
            <a:endParaRPr lang="ru-RU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65000"/>
              </a:lnSpc>
            </a:pPr>
            <a:endParaRPr lang="ru-RU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65000"/>
              </a:lnSpc>
            </a:pPr>
            <a:endParaRPr lang="en-US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20642570">
            <a:off x="818033" y="5569149"/>
            <a:ext cx="1071575" cy="384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умеренный</a:t>
            </a:r>
          </a:p>
          <a:p>
            <a:pPr algn="ctr">
              <a:lnSpc>
                <a:spcPct val="65000"/>
              </a:lnSpc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морской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21042251">
            <a:off x="1387395" y="3895527"/>
            <a:ext cx="928694" cy="36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</a:pPr>
            <a:r>
              <a:rPr 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t°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я=+22°</a:t>
            </a:r>
            <a:endParaRPr lang="en-US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65000"/>
              </a:lnSpc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t°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и=+12°</a:t>
            </a:r>
            <a:endParaRPr lang="ru-RU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65000"/>
              </a:lnSpc>
            </a:pPr>
            <a:endParaRPr lang="ru-RU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65000"/>
              </a:lnSpc>
            </a:pPr>
            <a:endParaRPr lang="ru-RU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65000"/>
              </a:lnSpc>
            </a:pPr>
            <a:endParaRPr lang="en-US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Облако 26"/>
          <p:cNvSpPr/>
          <p:nvPr/>
        </p:nvSpPr>
        <p:spPr>
          <a:xfrm rot="409379">
            <a:off x="3571868" y="4643446"/>
            <a:ext cx="1000132" cy="642942"/>
          </a:xfrm>
          <a:prstGeom prst="cloud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1000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мм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21193063">
            <a:off x="1018754" y="3639173"/>
            <a:ext cx="1162498" cy="384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Тропический</a:t>
            </a:r>
          </a:p>
          <a:p>
            <a:pPr algn="ctr">
              <a:lnSpc>
                <a:spcPct val="65000"/>
              </a:lnSpc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сухой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Облако 28"/>
          <p:cNvSpPr/>
          <p:nvPr/>
        </p:nvSpPr>
        <p:spPr>
          <a:xfrm rot="331756">
            <a:off x="3000364" y="5643578"/>
            <a:ext cx="1000132" cy="500066"/>
          </a:xfrm>
          <a:prstGeom prst="cloud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150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мм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857224" y="4000504"/>
            <a:ext cx="642942" cy="5000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821505" y="4107661"/>
            <a:ext cx="714380" cy="3571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блако 31"/>
          <p:cNvSpPr/>
          <p:nvPr/>
        </p:nvSpPr>
        <p:spPr>
          <a:xfrm rot="21066891">
            <a:off x="272341" y="5743257"/>
            <a:ext cx="1357322" cy="857256"/>
          </a:xfrm>
          <a:prstGeom prst="cloud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5000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мм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0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Крест 4">
            <a:hlinkClick r:id="" action="ppaction://hlinkshowjump?jump=endshow" highlightClick="1"/>
          </p:cNvPr>
          <p:cNvSpPr/>
          <p:nvPr/>
        </p:nvSpPr>
        <p:spPr>
          <a:xfrm rot="2832848">
            <a:off x="112341" y="6205293"/>
            <a:ext cx="537341" cy="542891"/>
          </a:xfrm>
          <a:prstGeom prst="plus">
            <a:avLst>
              <a:gd name="adj" fmla="val 38282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214942" y="1142984"/>
            <a:ext cx="3571900" cy="2286016"/>
          </a:xfrm>
          <a:prstGeom prst="rect">
            <a:avLst/>
          </a:prstGeom>
          <a:solidFill>
            <a:schemeClr val="lt1">
              <a:alpha val="16000"/>
            </a:schemeClr>
          </a:solidFill>
          <a:ln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400" spc="-150" dirty="0" smtClean="0"/>
              <a:t>На   контурную  карту нанесите   основные климатические </a:t>
            </a:r>
          </a:p>
          <a:p>
            <a:r>
              <a:rPr lang="ru-RU" sz="2400" spc="-150" dirty="0" smtClean="0"/>
              <a:t>показатели  для каждого климатического   пояса Южной    Америки.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72132" y="3571876"/>
            <a:ext cx="2727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Условные знаки: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29454" y="5429264"/>
            <a:ext cx="2105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Среднегодовое </a:t>
            </a:r>
          </a:p>
          <a:p>
            <a:pPr algn="ctr"/>
            <a:r>
              <a:rPr lang="ru-RU" dirty="0" smtClean="0"/>
              <a:t>количество </a:t>
            </a:r>
          </a:p>
          <a:p>
            <a:pPr algn="ctr"/>
            <a:r>
              <a:rPr lang="ru-RU" dirty="0" smtClean="0"/>
              <a:t>осадков</a:t>
            </a:r>
            <a:endParaRPr lang="ru-RU" dirty="0"/>
          </a:p>
        </p:txBody>
      </p:sp>
      <p:sp>
        <p:nvSpPr>
          <p:cNvPr id="37" name="Облако 36"/>
          <p:cNvSpPr/>
          <p:nvPr/>
        </p:nvSpPr>
        <p:spPr>
          <a:xfrm>
            <a:off x="5357818" y="5429264"/>
            <a:ext cx="1643074" cy="857256"/>
          </a:xfrm>
          <a:prstGeom prst="cloud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2000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мм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29256" y="4143380"/>
            <a:ext cx="1127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t°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я=+24°</a:t>
            </a:r>
          </a:p>
          <a:p>
            <a:endParaRPr lang="en-US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t°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и=+24°</a:t>
            </a:r>
            <a:endParaRPr lang="ru-RU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62844" y="4000504"/>
            <a:ext cx="2316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Средние</a:t>
            </a:r>
          </a:p>
          <a:p>
            <a:r>
              <a:rPr lang="ru-RU" sz="1600" dirty="0" smtClean="0"/>
              <a:t>температуры января</a:t>
            </a:r>
            <a:endParaRPr lang="ru-RU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6562844" y="4643446"/>
            <a:ext cx="229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Средние </a:t>
            </a:r>
          </a:p>
          <a:p>
            <a:r>
              <a:rPr lang="ru-RU" sz="1600" dirty="0" smtClean="0"/>
              <a:t>Температуры июля</a:t>
            </a:r>
            <a:endParaRPr lang="ru-RU" sz="1600" dirty="0"/>
          </a:p>
        </p:txBody>
      </p:sp>
      <p:pic>
        <p:nvPicPr>
          <p:cNvPr id="41" name="Рисунок 40" descr="550px-Africa_(orthographic_projection).svg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32656"/>
            <a:ext cx="648072" cy="632216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oundRect">
            <a:avLst/>
          </a:prstGeom>
          <a:ln w="25400" cap="flat" cmpd="sng" algn="ctr">
            <a:noFill/>
            <a:prstDash val="solid"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Узнай  климатический пояс Африки по описанию </a:t>
            </a:r>
            <a:endParaRPr kumimoji="0" lang="ru-RU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 descr="550px-Africa_(orthographic_projection).svg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648072" cy="632216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8" name="Схема 7"/>
          <p:cNvGraphicFramePr/>
          <p:nvPr/>
        </p:nvGraphicFramePr>
        <p:xfrm>
          <a:off x="395536" y="1196752"/>
          <a:ext cx="828092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Умножение 3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0" y="6165304"/>
            <a:ext cx="755576" cy="692696"/>
          </a:xfrm>
          <a:prstGeom prst="mathMultiply">
            <a:avLst/>
          </a:prstGeom>
          <a:solidFill>
            <a:schemeClr val="lt1">
              <a:alpha val="0"/>
            </a:schemeClr>
          </a:solidFill>
          <a:ln>
            <a:solidFill>
              <a:schemeClr val="accent6">
                <a:alpha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ашивка 4">
            <a:hlinkClick r:id="" action="ppaction://hlinkshowjump?jump=nextslide"/>
          </p:cNvPr>
          <p:cNvSpPr/>
          <p:nvPr/>
        </p:nvSpPr>
        <p:spPr>
          <a:xfrm>
            <a:off x="8532440" y="6381328"/>
            <a:ext cx="503984" cy="396000"/>
          </a:xfrm>
          <a:prstGeom prst="chevron">
            <a:avLst/>
          </a:prstGeom>
          <a:solidFill>
            <a:schemeClr val="lt1">
              <a:alpha val="0"/>
            </a:schemeClr>
          </a:solidFill>
          <a:ln>
            <a:solidFill>
              <a:schemeClr val="accent6">
                <a:alpha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1115616" y="1124744"/>
            <a:ext cx="7560840" cy="720080"/>
          </a:xfrm>
          <a:prstGeom prst="roundRect">
            <a:avLst/>
          </a:prstGeom>
          <a:ln w="22225" cmpd="dbl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ctr">
              <a:lnSpc>
                <a:spcPts val="2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t°</a:t>
            </a:r>
            <a:r>
              <a:rPr lang="ru-RU" sz="2400" dirty="0" smtClean="0">
                <a:solidFill>
                  <a:schemeClr val="tx1"/>
                </a:solidFill>
              </a:rPr>
              <a:t>я=+24°С,</a:t>
            </a:r>
            <a:r>
              <a:rPr lang="en-US" sz="2400" dirty="0" smtClean="0">
                <a:solidFill>
                  <a:schemeClr val="tx1"/>
                </a:solidFill>
              </a:rPr>
              <a:t> t°</a:t>
            </a:r>
            <a:r>
              <a:rPr lang="ru-RU" sz="2400" dirty="0" smtClean="0">
                <a:solidFill>
                  <a:schemeClr val="tx1"/>
                </a:solidFill>
              </a:rPr>
              <a:t>и=+24°С;</a:t>
            </a:r>
          </a:p>
          <a:p>
            <a:pPr marL="457200" indent="-457200" algn="ctr">
              <a:lnSpc>
                <a:spcPts val="2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Среднегодовое количество осадков   более 3000 мм</a:t>
            </a:r>
          </a:p>
          <a:p>
            <a:pPr marL="457200" lvl="0" indent="-457200" algn="ctr">
              <a:lnSpc>
                <a:spcPts val="2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1115616" y="2060848"/>
            <a:ext cx="7560840" cy="720080"/>
          </a:xfrm>
          <a:prstGeom prst="roundRect">
            <a:avLst/>
          </a:prstGeom>
          <a:ln w="22225" cmpd="dbl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400" dirty="0" smtClean="0">
                <a:solidFill>
                  <a:schemeClr val="tx1"/>
                </a:solidFill>
              </a:rPr>
              <a:t> Жарко и сухо в течение всего года. </a:t>
            </a:r>
          </a:p>
        </p:txBody>
      </p:sp>
      <p:sp useBgFill="1">
        <p:nvSpPr>
          <p:cNvPr id="11" name="Скругленный прямоугольник 10"/>
          <p:cNvSpPr/>
          <p:nvPr/>
        </p:nvSpPr>
        <p:spPr>
          <a:xfrm>
            <a:off x="1115616" y="2996952"/>
            <a:ext cx="7560840" cy="720080"/>
          </a:xfrm>
          <a:prstGeom prst="roundRect">
            <a:avLst/>
          </a:prstGeom>
          <a:ln w="22225" cmpd="dbl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Жарко и сухо зимой, жарко и дождливо летом. </a:t>
            </a:r>
          </a:p>
        </p:txBody>
      </p:sp>
      <p:sp useBgFill="1">
        <p:nvSpPr>
          <p:cNvPr id="12" name="Скругленный прямоугольник 11"/>
          <p:cNvSpPr/>
          <p:nvPr/>
        </p:nvSpPr>
        <p:spPr>
          <a:xfrm>
            <a:off x="1115616" y="3933056"/>
            <a:ext cx="7560840" cy="720080"/>
          </a:xfrm>
          <a:prstGeom prst="roundRect">
            <a:avLst/>
          </a:prstGeom>
          <a:ln w="22225" cmpd="dbl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Жарко, дождливо в течение всего года</a:t>
            </a:r>
            <a:endParaRPr lang="ru-RU" sz="2400" dirty="0">
              <a:solidFill>
                <a:schemeClr val="tx1"/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1115616" y="4869160"/>
            <a:ext cx="7560840" cy="720080"/>
          </a:xfrm>
          <a:prstGeom prst="roundRect">
            <a:avLst/>
          </a:prstGeom>
          <a:ln w="22225" cmpd="dbl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Весь год преобладают сухие воздушные массы, дуют пассаты</a:t>
            </a:r>
            <a:endParaRPr lang="ru-RU" sz="2400" dirty="0">
              <a:solidFill>
                <a:schemeClr val="tx1"/>
              </a:solidFill>
            </a:endParaRPr>
          </a:p>
        </p:txBody>
      </p:sp>
      <p:sp useBgFill="1">
        <p:nvSpPr>
          <p:cNvPr id="14" name="Скругленный прямоугольник 13"/>
          <p:cNvSpPr/>
          <p:nvPr/>
        </p:nvSpPr>
        <p:spPr>
          <a:xfrm>
            <a:off x="1115616" y="5805264"/>
            <a:ext cx="7560840" cy="720080"/>
          </a:xfrm>
          <a:prstGeom prst="roundRect">
            <a:avLst/>
          </a:prstGeom>
          <a:ln w="22225" cmpd="dbl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Весь год преобладают влажные воздушные массы. </a:t>
            </a:r>
            <a:endParaRPr lang="ru-RU" sz="2400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oundRect">
            <a:avLst/>
          </a:prstGeom>
          <a:ln w="25400" cap="flat" cmpd="sng" algn="ctr">
            <a:noFill/>
            <a:prstDash val="solid"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Узнай  климатический пояс Африки по описанию </a:t>
            </a:r>
            <a:endParaRPr kumimoji="0" lang="ru-RU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 descr="550px-Africa_(orthographic_projection).svg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648072" cy="632216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8" name="Схема 7"/>
          <p:cNvGraphicFramePr/>
          <p:nvPr/>
        </p:nvGraphicFramePr>
        <p:xfrm>
          <a:off x="395536" y="1196752"/>
          <a:ext cx="828092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Умножение 3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0" y="6165304"/>
            <a:ext cx="755576" cy="692696"/>
          </a:xfrm>
          <a:prstGeom prst="mathMultiply">
            <a:avLst/>
          </a:prstGeom>
          <a:solidFill>
            <a:schemeClr val="lt1">
              <a:alpha val="0"/>
            </a:schemeClr>
          </a:solidFill>
          <a:ln>
            <a:solidFill>
              <a:schemeClr val="accent6">
                <a:alpha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ашивка 4">
            <a:hlinkClick r:id="rId9" action="ppaction://hlinksldjump"/>
          </p:cNvPr>
          <p:cNvSpPr/>
          <p:nvPr/>
        </p:nvSpPr>
        <p:spPr>
          <a:xfrm>
            <a:off x="8532440" y="6381328"/>
            <a:ext cx="503984" cy="396000"/>
          </a:xfrm>
          <a:prstGeom prst="chevron">
            <a:avLst/>
          </a:prstGeom>
          <a:solidFill>
            <a:schemeClr val="lt1">
              <a:alpha val="0"/>
            </a:schemeClr>
          </a:solidFill>
          <a:ln>
            <a:solidFill>
              <a:schemeClr val="accent6">
                <a:alpha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1115616" y="1124744"/>
            <a:ext cx="7560840" cy="720080"/>
          </a:xfrm>
          <a:prstGeom prst="roundRect">
            <a:avLst/>
          </a:prstGeom>
          <a:ln w="22225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Летом влажные воздушные массы, зимой сухие. </a:t>
            </a:r>
            <a:endParaRPr lang="ru-RU" sz="2400" dirty="0">
              <a:solidFill>
                <a:schemeClr val="tx1"/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1115616" y="2060848"/>
            <a:ext cx="7560840" cy="720080"/>
          </a:xfrm>
          <a:prstGeom prst="roundRect">
            <a:avLst/>
          </a:prstGeom>
          <a:ln w="22225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Летом исключительно жарко, почти безоблачно, температура в тени+50 °С. </a:t>
            </a:r>
          </a:p>
        </p:txBody>
      </p:sp>
      <p:sp useBgFill="1">
        <p:nvSpPr>
          <p:cNvPr id="11" name="Скругленный прямоугольник 10"/>
          <p:cNvSpPr/>
          <p:nvPr/>
        </p:nvSpPr>
        <p:spPr>
          <a:xfrm>
            <a:off x="1115616" y="2996952"/>
            <a:ext cx="7560840" cy="720080"/>
          </a:xfrm>
          <a:prstGeom prst="roundRect">
            <a:avLst/>
          </a:prstGeom>
          <a:ln w="22225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Лето жаркое и  сухое, зима дождливая </a:t>
            </a:r>
          </a:p>
        </p:txBody>
      </p:sp>
      <p:sp useBgFill="1">
        <p:nvSpPr>
          <p:cNvPr id="12" name="Скругленный прямоугольник 11"/>
          <p:cNvSpPr/>
          <p:nvPr/>
        </p:nvSpPr>
        <p:spPr>
          <a:xfrm>
            <a:off x="1115616" y="3933056"/>
            <a:ext cx="7560840" cy="720080"/>
          </a:xfrm>
          <a:prstGeom prst="roundRect">
            <a:avLst/>
          </a:prstGeom>
          <a:ln w="22225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Осадков выпадает 800-1000 мм в год, главным образом летом. </a:t>
            </a:r>
            <a:endParaRPr lang="ru-RU" sz="2400" dirty="0">
              <a:solidFill>
                <a:schemeClr val="tx1"/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1115616" y="4869160"/>
            <a:ext cx="7560840" cy="720080"/>
          </a:xfrm>
          <a:prstGeom prst="roundRect">
            <a:avLst/>
          </a:prstGeom>
          <a:ln w="22225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Одно время года</a:t>
            </a:r>
            <a:endParaRPr lang="ru-RU" sz="2400" dirty="0">
              <a:solidFill>
                <a:schemeClr val="tx1"/>
              </a:solidFill>
            </a:endParaRPr>
          </a:p>
        </p:txBody>
      </p:sp>
      <p:sp useBgFill="1">
        <p:nvSpPr>
          <p:cNvPr id="14" name="Скругленный прямоугольник 13"/>
          <p:cNvSpPr/>
          <p:nvPr/>
        </p:nvSpPr>
        <p:spPr>
          <a:xfrm>
            <a:off x="1115616" y="5805264"/>
            <a:ext cx="7560840" cy="720080"/>
          </a:xfrm>
          <a:prstGeom prst="roundRect">
            <a:avLst/>
          </a:prstGeom>
          <a:ln w="22225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Климат средиземноморский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Домашнее задание: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 17, </a:t>
            </a:r>
          </a:p>
          <a:p>
            <a:r>
              <a:rPr lang="ru-RU" dirty="0" smtClean="0"/>
              <a:t>доделать таблицу и к/</a:t>
            </a:r>
            <a:r>
              <a:rPr lang="ru-RU" dirty="0" err="1" smtClean="0"/>
              <a:t>к</a:t>
            </a:r>
            <a:r>
              <a:rPr lang="ru-RU" dirty="0" smtClean="0"/>
              <a:t> с.41.</a:t>
            </a:r>
            <a:endParaRPr lang="ru-RU" dirty="0"/>
          </a:p>
        </p:txBody>
      </p:sp>
      <p:sp>
        <p:nvSpPr>
          <p:cNvPr id="4" name="Умножение 3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0" y="6165304"/>
            <a:ext cx="755576" cy="692696"/>
          </a:xfrm>
          <a:prstGeom prst="mathMultiply">
            <a:avLst/>
          </a:prstGeom>
          <a:solidFill>
            <a:schemeClr val="lt1">
              <a:alpha val="0"/>
            </a:schemeClr>
          </a:solidFill>
          <a:ln>
            <a:solidFill>
              <a:schemeClr val="accent6">
                <a:alpha val="37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шивка 5">
            <a:hlinkClick r:id="" action="ppaction://hlinkshowjump?jump=firstslide"/>
          </p:cNvPr>
          <p:cNvSpPr/>
          <p:nvPr/>
        </p:nvSpPr>
        <p:spPr>
          <a:xfrm>
            <a:off x="8532440" y="6381328"/>
            <a:ext cx="503984" cy="396000"/>
          </a:xfrm>
          <a:prstGeom prst="chevron">
            <a:avLst/>
          </a:prstGeom>
          <a:solidFill>
            <a:schemeClr val="lt1">
              <a:alpha val="0"/>
            </a:schemeClr>
          </a:solidFill>
          <a:ln>
            <a:solidFill>
              <a:schemeClr val="accent6">
                <a:alpha val="37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 descr="550px-Africa_(orthographic_projection).svg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76672"/>
            <a:ext cx="712857" cy="69541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546962" y="1228102"/>
          <a:ext cx="8072494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61276" y="1370978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1276" y="2299672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1276" y="3299804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1276" y="4299936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1276" y="5228630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 useBgFill="1">
        <p:nvSpPr>
          <p:cNvPr id="16" name="Прямоугольник 15"/>
          <p:cNvSpPr/>
          <p:nvPr/>
        </p:nvSpPr>
        <p:spPr>
          <a:xfrm>
            <a:off x="1475656" y="1196752"/>
            <a:ext cx="7143800" cy="936104"/>
          </a:xfrm>
          <a:prstGeom prst="rect">
            <a:avLst/>
          </a:prstGeom>
          <a:ln w="38100">
            <a:solidFill>
              <a:schemeClr val="accent6">
                <a:lumMod val="75000"/>
                <a:alpha val="63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 algn="ctr"/>
            <a:r>
              <a:rPr lang="ru-RU" sz="2800" dirty="0" smtClean="0">
                <a:ln w="18415" cmpd="sng">
                  <a:prstDash val="solid"/>
                </a:ln>
                <a:solidFill>
                  <a:schemeClr val="tx1"/>
                </a:solidFill>
                <a:latin typeface="Calibri" pitchFamily="34" charset="0"/>
              </a:rPr>
              <a:t> Африкано-Аравийская платформа.</a:t>
            </a:r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 useBgFill="1">
        <p:nvSpPr>
          <p:cNvPr id="17" name="Прямоугольник 16"/>
          <p:cNvSpPr/>
          <p:nvPr/>
        </p:nvSpPr>
        <p:spPr>
          <a:xfrm>
            <a:off x="1475656" y="2204864"/>
            <a:ext cx="7143800" cy="929264"/>
          </a:xfrm>
          <a:prstGeom prst="rect">
            <a:avLst/>
          </a:prstGeom>
          <a:ln w="38100">
            <a:solidFill>
              <a:schemeClr val="accent6">
                <a:lumMod val="75000"/>
                <a:alpha val="63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 algn="ctr"/>
            <a:r>
              <a:rPr lang="ru-RU" sz="2800" dirty="0" smtClean="0">
                <a:ln w="18415" cmpd="sng">
                  <a:prstDash val="solid"/>
                </a:ln>
                <a:solidFill>
                  <a:schemeClr val="tx1"/>
                </a:solidFill>
                <a:latin typeface="Calibri" pitchFamily="34" charset="0"/>
              </a:rPr>
              <a:t> Возвышенные равнины.</a:t>
            </a:r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 useBgFill="1">
        <p:nvSpPr>
          <p:cNvPr id="18" name="Прямоугольник 17"/>
          <p:cNvSpPr/>
          <p:nvPr/>
        </p:nvSpPr>
        <p:spPr>
          <a:xfrm>
            <a:off x="1475656" y="3212976"/>
            <a:ext cx="7143800" cy="857256"/>
          </a:xfrm>
          <a:prstGeom prst="rect">
            <a:avLst/>
          </a:prstGeom>
          <a:ln w="38100">
            <a:solidFill>
              <a:schemeClr val="accent6">
                <a:lumMod val="75000"/>
                <a:alpha val="63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 algn="ctr"/>
            <a:r>
              <a:rPr lang="ru-RU" sz="2800" dirty="0" smtClean="0">
                <a:ln w="18415" cmpd="sng">
                  <a:prstDash val="solid"/>
                </a:ln>
                <a:solidFill>
                  <a:schemeClr val="tx1"/>
                </a:solidFill>
                <a:latin typeface="Calibri" pitchFamily="34" charset="0"/>
              </a:rPr>
              <a:t> В основе материка лежит платформа и области древнейшей складчатости.</a:t>
            </a:r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 useBgFill="1">
        <p:nvSpPr>
          <p:cNvPr id="19" name="Прямоугольник 18"/>
          <p:cNvSpPr/>
          <p:nvPr/>
        </p:nvSpPr>
        <p:spPr>
          <a:xfrm>
            <a:off x="1475656" y="4149080"/>
            <a:ext cx="7143800" cy="936104"/>
          </a:xfrm>
          <a:prstGeom prst="rect">
            <a:avLst/>
          </a:prstGeom>
          <a:ln w="38100">
            <a:solidFill>
              <a:schemeClr val="accent6">
                <a:lumMod val="75000"/>
                <a:alpha val="63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 algn="ctr"/>
            <a:r>
              <a:rPr lang="ru-RU" sz="2800" dirty="0" smtClean="0">
                <a:ln w="18415" cmpd="sng">
                  <a:prstDash val="solid"/>
                </a:ln>
                <a:solidFill>
                  <a:schemeClr val="tx1"/>
                </a:solidFill>
                <a:latin typeface="Calibri" pitchFamily="34" charset="0"/>
              </a:rPr>
              <a:t> Потухший вулкан Килиманджаро, высота 5895м. </a:t>
            </a:r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 useBgFill="1">
        <p:nvSpPr>
          <p:cNvPr id="20" name="Прямоугольник 19"/>
          <p:cNvSpPr/>
          <p:nvPr/>
        </p:nvSpPr>
        <p:spPr>
          <a:xfrm>
            <a:off x="1475656" y="5157192"/>
            <a:ext cx="7143800" cy="857256"/>
          </a:xfrm>
          <a:prstGeom prst="rect">
            <a:avLst/>
          </a:prstGeom>
          <a:ln w="38100">
            <a:solidFill>
              <a:schemeClr val="accent6">
                <a:lumMod val="75000"/>
                <a:alpha val="63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 algn="ctr">
              <a:lnSpc>
                <a:spcPts val="2000"/>
              </a:lnSpc>
            </a:pPr>
            <a:r>
              <a:rPr lang="ru-RU" sz="2800" dirty="0" smtClean="0"/>
              <a:t>На востоке расположены Великие Африканские разломы. </a:t>
            </a:r>
            <a:endParaRPr lang="ru-RU" sz="2800" dirty="0"/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64807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по теме «Рельеф Африки»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286776" y="6429396"/>
            <a:ext cx="571504" cy="428604"/>
          </a:xfrm>
          <a:prstGeom prst="actionButtonForwardNext">
            <a:avLst/>
          </a:prstGeom>
          <a:solidFill>
            <a:schemeClr val="lt1">
              <a:alpha val="26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множение 22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0" y="6165304"/>
            <a:ext cx="755576" cy="692696"/>
          </a:xfrm>
          <a:prstGeom prst="mathMultiply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84294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Повторение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424936" cy="4968552"/>
          </a:xfr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Где в Африке встречаются молодые и старые горы?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Почему склоны гор Атлас отличаются в рельефе?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Какие полезные ископаемые гор Атлас связаны с магматическим происхождением?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Какая часть Африки приподнята, и какие последствия это имеет для рельефа и полезных ископаемых?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Почему для восточной Африки характерны вулканы?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Почему Драконовы горы имеют плоскую вершину?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 северной части Африки имеются крупные запасы топливных полезных ископаемых - нефти и газа, а также фосфоритов.  Объясните положение этих месторождений именно в северной Африке.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ятиугольник 3">
            <a:hlinkClick r:id="" action="ppaction://hlinkshowjump?jump=nextslide" tooltip="СОДЕРЖАНИЕ"/>
          </p:cNvPr>
          <p:cNvSpPr/>
          <p:nvPr/>
        </p:nvSpPr>
        <p:spPr>
          <a:xfrm rot="10800000">
            <a:off x="8373468" y="6286499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0" y="6143625"/>
            <a:ext cx="714375" cy="714375"/>
          </a:xfrm>
          <a:prstGeom prst="mathMultiply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748464" cy="554461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200" dirty="0" smtClean="0"/>
              <a:t>Какие процессы влияют на разрушение гор?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 smtClean="0"/>
              <a:t>Какой форме рельефа соответствует древняя платформа, а какой - складчатость?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 smtClean="0"/>
              <a:t>Какими типами горных пород сложена древняя платформа, какие полезные ископаемые залегают в осадочном чехле платформы?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 smtClean="0"/>
              <a:t>Какие полезные ископаемые залегают в фундаменте платформы?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 smtClean="0"/>
              <a:t>В рельефе Африки преобладают равнины. Почему?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 smtClean="0"/>
              <a:t>Что произойдет с Африканской платформой, если процессы раздвижения, происходящие в зоне разломов, будут усиливаться?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 smtClean="0"/>
              <a:t>В Африке нет таких протяженных и длинных горных цепей, как, например, Анды, Кордильеры или Гималаи. Как можно объяснить данный факт?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Почему вулкан Килиманджаро находится в пределах платформы, а не складчатой области, как вулканы на других материках?</a:t>
            </a:r>
          </a:p>
          <a:p>
            <a:pPr marL="457200" indent="-457200">
              <a:buFont typeface="+mj-lt"/>
              <a:buAutoNum type="arabicPeriod"/>
            </a:pPr>
            <a:endParaRPr lang="ru-RU" sz="2200" dirty="0"/>
          </a:p>
        </p:txBody>
      </p:sp>
      <p:sp>
        <p:nvSpPr>
          <p:cNvPr id="4" name="Пятиугольник 3">
            <a:hlinkClick r:id="" action="ppaction://hlinkshowjump?jump=nextslide" tooltip="СОДЕРЖАНИЕ"/>
          </p:cNvPr>
          <p:cNvSpPr/>
          <p:nvPr/>
        </p:nvSpPr>
        <p:spPr>
          <a:xfrm rot="10800000">
            <a:off x="8373468" y="6286499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0" y="6143625"/>
            <a:ext cx="714375" cy="714375"/>
          </a:xfrm>
          <a:prstGeom prst="mathMultiply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Найдите ошибки в тексте.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84784"/>
            <a:ext cx="8715436" cy="46080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 anchor="t"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Большая часть южной Африки находится севернее 30° с. </a:t>
            </a:r>
            <a:r>
              <a:rPr lang="ru-RU" sz="2400" dirty="0" err="1" smtClean="0"/>
              <a:t>ш</a:t>
            </a:r>
            <a:r>
              <a:rPr lang="ru-RU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 На востоке Мозамбикский пролив отделяет от южной Африки самый крупный на земном шаре остров Мадагаскар.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Юг - самая возвышенная часть Африки, особенно ее юго-восточная оконечность, где расположены относящиеся к новой складчатости Драконовы горы.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Здесь распространены разнообразные полезные ископаемые: в предгорных прогибах - осадочные (золото, алмазы, медь), а на выходах кристаллических пород - магматические (уголь, нефть, газ).</a:t>
            </a:r>
          </a:p>
          <a:p>
            <a:pPr marL="457200" indent="-457200">
              <a:buNone/>
            </a:pPr>
            <a:r>
              <a:rPr lang="ru-RU" sz="2400" dirty="0" smtClean="0"/>
              <a:t> 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4" name="Пятиугольник 3">
            <a:hlinkClick r:id="rId2" action="ppaction://hlinksldjump" tooltip="СОДЕРЖАНИЕ"/>
          </p:cNvPr>
          <p:cNvSpPr/>
          <p:nvPr/>
        </p:nvSpPr>
        <p:spPr>
          <a:xfrm rot="10800000">
            <a:off x="8373468" y="6286499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0" y="6143625"/>
            <a:ext cx="714375" cy="714375"/>
          </a:xfrm>
          <a:prstGeom prst="mathMultiply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142852"/>
            <a:ext cx="8858312" cy="6357982"/>
          </a:xfrm>
          <a:prstGeom prst="roundRect">
            <a:avLst>
              <a:gd name="adj" fmla="val 4549"/>
            </a:avLst>
          </a:prstGeom>
          <a:blipFill dpi="0" rotWithShape="1">
            <a:blip r:embed="rId2" cstate="print">
              <a:alphaModFix amt="60000"/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/>
        </p:nvGraphicFramePr>
        <p:xfrm>
          <a:off x="-1188640" y="881336"/>
          <a:ext cx="1200158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95536" y="980728"/>
            <a:ext cx="5000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132856"/>
            <a:ext cx="5000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56992"/>
            <a:ext cx="5000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653136"/>
            <a:ext cx="5000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5733256"/>
            <a:ext cx="5000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Нашивка 7">
            <a:hlinkClick r:id="" action="ppaction://hlinkshowjump?jump=nextslide" tooltip="Ответы"/>
          </p:cNvPr>
          <p:cNvSpPr/>
          <p:nvPr/>
        </p:nvSpPr>
        <p:spPr>
          <a:xfrm rot="10800000" flipH="1">
            <a:off x="8643937" y="6237312"/>
            <a:ext cx="500063" cy="428625"/>
          </a:xfrm>
          <a:prstGeom prst="chevron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0609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Тесты по теме «Рельеф Африки»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0" y="6143625"/>
            <a:ext cx="714375" cy="714375"/>
          </a:xfrm>
          <a:prstGeom prst="mathMultiply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142852"/>
            <a:ext cx="8858312" cy="6357982"/>
          </a:xfrm>
          <a:prstGeom prst="roundRect">
            <a:avLst>
              <a:gd name="adj" fmla="val 4549"/>
            </a:avLst>
          </a:prstGeom>
          <a:blipFill dpi="0" rotWithShape="1">
            <a:blip r:embed="rId2" cstate="print">
              <a:alphaModFix amt="60000"/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/>
        </p:nvGraphicFramePr>
        <p:xfrm>
          <a:off x="-1188640" y="881336"/>
          <a:ext cx="1200158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95536" y="980728"/>
            <a:ext cx="5000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132856"/>
            <a:ext cx="5000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56992"/>
            <a:ext cx="5000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653136"/>
            <a:ext cx="5000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5733256"/>
            <a:ext cx="5000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Нашивка 7">
            <a:hlinkClick r:id="" action="ppaction://hlinkshowjump?jump=firstslide" tooltip="Ответы"/>
          </p:cNvPr>
          <p:cNvSpPr/>
          <p:nvPr/>
        </p:nvSpPr>
        <p:spPr>
          <a:xfrm rot="10800000" flipH="1">
            <a:off x="8643937" y="6237312"/>
            <a:ext cx="500063" cy="428625"/>
          </a:xfrm>
          <a:prstGeom prst="chevron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43204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Тесты по теме «Рельеф Африки»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0" y="6143625"/>
            <a:ext cx="714375" cy="714375"/>
          </a:xfrm>
          <a:prstGeom prst="mathMultiply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lnSpc>
                <a:spcPts val="4300"/>
              </a:lnSpc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Африка - самый жаркий материк.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lt1">
              <a:alpha val="3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lvl="0" indent="-457200">
              <a:lnSpc>
                <a:spcPct val="85000"/>
              </a:lnSpc>
              <a:buFont typeface="+mj-lt"/>
              <a:buAutoNum type="arabicPeriod"/>
            </a:pPr>
            <a:r>
              <a:rPr lang="ru-RU" sz="2800" dirty="0" smtClean="0"/>
              <a:t>Самое жаркое лето (+58 °С) было отмечено в Ливии.  Максимальная среднегодовая температура</a:t>
            </a:r>
            <a:br>
              <a:rPr lang="ru-RU" sz="2800" dirty="0" smtClean="0"/>
            </a:br>
            <a:r>
              <a:rPr lang="ru-RU" sz="2800" dirty="0" smtClean="0"/>
              <a:t>(+34 °С) зафиксирована в </a:t>
            </a:r>
            <a:r>
              <a:rPr lang="ru-RU" sz="2800" dirty="0" err="1" smtClean="0"/>
              <a:t>Далоле</a:t>
            </a:r>
            <a:r>
              <a:rPr lang="ru-RU" sz="2800" dirty="0" smtClean="0"/>
              <a:t> (Эфиопия) в 1960 г. </a:t>
            </a:r>
          </a:p>
          <a:p>
            <a:pPr marL="457200" lvl="0" indent="-457200">
              <a:lnSpc>
                <a:spcPct val="85000"/>
              </a:lnSpc>
              <a:buFont typeface="+mj-lt"/>
              <a:buAutoNum type="arabicPeriod"/>
            </a:pPr>
            <a:r>
              <a:rPr lang="ru-RU" sz="2800" dirty="0" smtClean="0"/>
              <a:t>Минимальная температура (-15 °С) наблюдалась в </a:t>
            </a:r>
            <a:r>
              <a:rPr lang="ru-RU" sz="2800" dirty="0" err="1" smtClean="0"/>
              <a:t>Тизи-эн-Талрхемее</a:t>
            </a:r>
            <a:r>
              <a:rPr lang="ru-RU" sz="2800" dirty="0" smtClean="0"/>
              <a:t> (Марокко).</a:t>
            </a:r>
          </a:p>
          <a:p>
            <a:pPr marL="457200" lvl="0" indent="-457200">
              <a:lnSpc>
                <a:spcPct val="85000"/>
              </a:lnSpc>
              <a:buFont typeface="+mj-lt"/>
              <a:buAutoNum type="arabicPeriod"/>
            </a:pPr>
            <a:r>
              <a:rPr lang="ru-RU" sz="2800" dirty="0" smtClean="0"/>
              <a:t>Давайте разберем, почему Африка стала самым жарким материком?</a:t>
            </a:r>
            <a:br>
              <a:rPr lang="ru-RU" sz="2800" dirty="0" smtClean="0"/>
            </a:br>
            <a:r>
              <a:rPr lang="ru-RU" sz="2800" dirty="0" smtClean="0"/>
              <a:t>Какие факторы повлияли на данный факт?</a:t>
            </a:r>
          </a:p>
          <a:p>
            <a:pPr marL="457200" lvl="0" indent="-457200">
              <a:lnSpc>
                <a:spcPct val="85000"/>
              </a:lnSpc>
              <a:buFont typeface="+mj-lt"/>
              <a:buAutoNum type="arabicPeriod"/>
            </a:pPr>
            <a:r>
              <a:rPr lang="ru-RU" sz="2800" dirty="0" smtClean="0"/>
              <a:t>Назовите КП Африки.</a:t>
            </a:r>
            <a:endParaRPr lang="ru-RU" sz="2800" dirty="0"/>
          </a:p>
        </p:txBody>
      </p:sp>
      <p:sp>
        <p:nvSpPr>
          <p:cNvPr id="4" name="Умножение 3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0" y="6165304"/>
            <a:ext cx="755576" cy="692696"/>
          </a:xfrm>
          <a:prstGeom prst="mathMultiply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ашивка 4">
            <a:hlinkClick r:id="rId2" action="ppaction://hlinksldjump"/>
          </p:cNvPr>
          <p:cNvSpPr/>
          <p:nvPr/>
        </p:nvSpPr>
        <p:spPr>
          <a:xfrm>
            <a:off x="8532440" y="6381328"/>
            <a:ext cx="503984" cy="396000"/>
          </a:xfrm>
          <a:prstGeom prst="chevron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Афр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Африка</Template>
  <TotalTime>1370</TotalTime>
  <Words>1764</Words>
  <Application>Microsoft Office PowerPoint</Application>
  <PresentationFormat>Экран (4:3)</PresentationFormat>
  <Paragraphs>458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Африка</vt:lpstr>
      <vt:lpstr>Презентация</vt:lpstr>
      <vt:lpstr>Климат Африки</vt:lpstr>
      <vt:lpstr>Теория</vt:lpstr>
      <vt:lpstr>Вопросы по теме «Рельеф Африки» </vt:lpstr>
      <vt:lpstr>Повторение</vt:lpstr>
      <vt:lpstr>Слайд 5</vt:lpstr>
      <vt:lpstr>Найдите ошибки в тексте. </vt:lpstr>
      <vt:lpstr>Тесты по теме «Рельеф Африки» </vt:lpstr>
      <vt:lpstr>Тесты по теме «Рельеф Африки» </vt:lpstr>
      <vt:lpstr>Африка - самый жаркий материк.</vt:lpstr>
      <vt:lpstr>Слайд 10</vt:lpstr>
      <vt:lpstr>Климатические пояса Африки</vt:lpstr>
      <vt:lpstr>Как работать с климатограммой?</vt:lpstr>
      <vt:lpstr>Задания</vt:lpstr>
      <vt:lpstr>Климатические пояса Африки</vt:lpstr>
      <vt:lpstr>Климатические пояса Африки</vt:lpstr>
      <vt:lpstr>Климатические пояса Африки</vt:lpstr>
      <vt:lpstr>Климатические пояса Африки</vt:lpstr>
      <vt:lpstr>Климатические пояса Африки</vt:lpstr>
      <vt:lpstr>Климатические пояса Африки</vt:lpstr>
      <vt:lpstr>Слайд 20</vt:lpstr>
      <vt:lpstr>Узнай по климатограмме климатический пояс Африки </vt:lpstr>
      <vt:lpstr>Узнай по климатограмме климатический пояс Африки </vt:lpstr>
      <vt:lpstr>Практика (на примере Южной Америки)</vt:lpstr>
      <vt:lpstr>Практика   </vt:lpstr>
      <vt:lpstr>Слайд 25</vt:lpstr>
      <vt:lpstr>Слайд 26</vt:lpstr>
      <vt:lpstr>Домашнее задание: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Климат Африки</dc:title>
  <dc:subject>Африка</dc:subject>
  <dc:creator>Карезина Нин Валентиновна</dc:creator>
  <cp:lastModifiedBy>User</cp:lastModifiedBy>
  <cp:revision>83</cp:revision>
  <dcterms:created xsi:type="dcterms:W3CDTF">2008-07-16T10:41:07Z</dcterms:created>
  <dcterms:modified xsi:type="dcterms:W3CDTF">2018-03-29T13:14:58Z</dcterms:modified>
</cp:coreProperties>
</file>